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5" r:id="rId4"/>
  </p:sldMasterIdLst>
  <p:notesMasterIdLst>
    <p:notesMasterId r:id="rId21"/>
  </p:notesMasterIdLst>
  <p:handoutMasterIdLst>
    <p:handoutMasterId r:id="rId22"/>
  </p:handoutMasterIdLst>
  <p:sldIdLst>
    <p:sldId id="728" r:id="rId5"/>
    <p:sldId id="755" r:id="rId6"/>
    <p:sldId id="738" r:id="rId7"/>
    <p:sldId id="740" r:id="rId8"/>
    <p:sldId id="741" r:id="rId9"/>
    <p:sldId id="742" r:id="rId10"/>
    <p:sldId id="743" r:id="rId11"/>
    <p:sldId id="744" r:id="rId12"/>
    <p:sldId id="745" r:id="rId13"/>
    <p:sldId id="746" r:id="rId14"/>
    <p:sldId id="751" r:id="rId15"/>
    <p:sldId id="753" r:id="rId16"/>
    <p:sldId id="754" r:id="rId17"/>
    <p:sldId id="747" r:id="rId18"/>
    <p:sldId id="739" r:id="rId19"/>
    <p:sldId id="727"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FE2AAAAF-DA34-4C96-80DD-D616FC562820}">
          <p14:sldIdLst>
            <p14:sldId id="728"/>
            <p14:sldId id="755"/>
            <p14:sldId id="738"/>
            <p14:sldId id="740"/>
            <p14:sldId id="741"/>
            <p14:sldId id="742"/>
            <p14:sldId id="743"/>
            <p14:sldId id="744"/>
            <p14:sldId id="745"/>
            <p14:sldId id="746"/>
            <p14:sldId id="751"/>
            <p14:sldId id="753"/>
            <p14:sldId id="754"/>
            <p14:sldId id="747"/>
            <p14:sldId id="739"/>
            <p14:sldId id="727"/>
          </p14:sldIdLst>
        </p14:section>
      </p14:sectionLst>
    </p:ext>
    <p:ext uri="{EFAFB233-063F-42B5-8137-9DF3F51BA10A}">
      <p15:sldGuideLst xmlns:p15="http://schemas.microsoft.com/office/powerpoint/2012/main">
        <p15:guide id="1" orient="horz" pos="3084" userDrawn="1">
          <p15:clr>
            <a:srgbClr val="A4A3A4"/>
          </p15:clr>
        </p15:guide>
        <p15:guide id="4" orient="horz" pos="396" userDrawn="1">
          <p15:clr>
            <a:srgbClr val="A4A3A4"/>
          </p15:clr>
        </p15:guide>
        <p15:guide id="5" orient="horz" pos="1596" userDrawn="1">
          <p15:clr>
            <a:srgbClr val="A4A3A4"/>
          </p15:clr>
        </p15:guide>
        <p15:guide id="12" pos="5400" userDrawn="1">
          <p15:clr>
            <a:srgbClr val="A4A3A4"/>
          </p15:clr>
        </p15:guide>
        <p15:guide id="14" pos="2880" userDrawn="1">
          <p15:clr>
            <a:srgbClr val="A4A3A4"/>
          </p15:clr>
        </p15:guide>
        <p15:guide id="15" pos="57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y King" initials="JK"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D2C9"/>
    <a:srgbClr val="614767"/>
    <a:srgbClr val="FF8D6D"/>
    <a:srgbClr val="425563"/>
    <a:srgbClr val="006049"/>
    <a:srgbClr val="C6C9CA"/>
    <a:srgbClr val="80746E"/>
    <a:srgbClr val="5F7A76"/>
    <a:srgbClr val="FFCC99"/>
    <a:srgbClr val="8229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83" autoAdjust="0"/>
    <p:restoredTop sz="92551" autoAdjust="0"/>
  </p:normalViewPr>
  <p:slideViewPr>
    <p:cSldViewPr snapToGrid="0">
      <p:cViewPr varScale="1">
        <p:scale>
          <a:sx n="109" d="100"/>
          <a:sy n="109" d="100"/>
        </p:scale>
        <p:origin x="1224" y="102"/>
      </p:cViewPr>
      <p:guideLst>
        <p:guide orient="horz" pos="3084"/>
        <p:guide orient="horz" pos="396"/>
        <p:guide orient="horz" pos="1596"/>
        <p:guide pos="5400"/>
        <p:guide pos="2880"/>
        <p:guide pos="57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napToGrid="0" snapToObjects="1" showGuides="1">
      <p:cViewPr varScale="1">
        <p:scale>
          <a:sx n="100" d="100"/>
          <a:sy n="100" d="100"/>
        </p:scale>
        <p:origin x="35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latin typeface="HP Simplified"/>
              <a:cs typeface="HP Simplified"/>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678B55-319B-2D4F-AE49-6C1B6E1A4DDA}" type="datetimeFigureOut">
              <a:rPr lang="en-US" smtClean="0">
                <a:latin typeface="HP Simplified"/>
                <a:cs typeface="HP Simplified"/>
              </a:rPr>
              <a:pPr/>
              <a:t>3/9/2016</a:t>
            </a:fld>
            <a:endParaRPr lang="en-GB" dirty="0">
              <a:latin typeface="HP Simplified"/>
              <a:cs typeface="HP Simplifie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latin typeface="HP Simplified"/>
              <a:cs typeface="HP Simplified"/>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1B27340-60F0-7D46-BC5B-91B08A318A82}" type="slidenum">
              <a:rPr lang="en-GB" smtClean="0">
                <a:latin typeface="HP Simplified"/>
                <a:cs typeface="HP Simplified"/>
              </a:rPr>
              <a:pPr/>
              <a:t>‹#›</a:t>
            </a:fld>
            <a:endParaRPr lang="en-GB" dirty="0">
              <a:latin typeface="HP Simplified"/>
              <a:cs typeface="HP Simplified"/>
            </a:endParaRPr>
          </a:p>
        </p:txBody>
      </p:sp>
    </p:spTree>
    <p:extLst>
      <p:ext uri="{BB962C8B-B14F-4D97-AF65-F5344CB8AC3E}">
        <p14:creationId xmlns:p14="http://schemas.microsoft.com/office/powerpoint/2010/main" val="493217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P Simplified"/>
                <a:cs typeface="HP Simplified"/>
              </a:defRPr>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P Simplified"/>
                <a:cs typeface="HP Simplified"/>
              </a:defRPr>
            </a:lvl1pPr>
          </a:lstStyle>
          <a:p>
            <a:fld id="{2D9CAF8C-0805-8440-B43D-DCCAAA4D80CE}" type="datetimeFigureOut">
              <a:rPr lang="en-US" smtClean="0"/>
              <a:pPr/>
              <a:t>3/9/2016</a:t>
            </a:fld>
            <a:endParaRPr lang="en-GB"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P Simplified"/>
                <a:cs typeface="HP Simplified"/>
              </a:defRPr>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P Simplified"/>
                <a:cs typeface="HP Simplified"/>
              </a:defRPr>
            </a:lvl1pPr>
          </a:lstStyle>
          <a:p>
            <a:fld id="{22A853E8-D85F-5D49-95D2-E1D96ABFE2B9}" type="slidenum">
              <a:rPr lang="en-GB" smtClean="0"/>
              <a:pPr/>
              <a:t>‹#›</a:t>
            </a:fld>
            <a:endParaRPr lang="en-GB" dirty="0"/>
          </a:p>
        </p:txBody>
      </p:sp>
    </p:spTree>
    <p:extLst>
      <p:ext uri="{BB962C8B-B14F-4D97-AF65-F5344CB8AC3E}">
        <p14:creationId xmlns:p14="http://schemas.microsoft.com/office/powerpoint/2010/main" val="26880798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P Simplified"/>
        <a:ea typeface="+mn-ea"/>
        <a:cs typeface="HP Simplified"/>
      </a:defRPr>
    </a:lvl1pPr>
    <a:lvl2pPr marL="457200" algn="l" defTabSz="457200" rtl="0" eaLnBrk="1" latinLnBrk="0" hangingPunct="1">
      <a:defRPr sz="1200" kern="1200">
        <a:solidFill>
          <a:schemeClr val="tx1"/>
        </a:solidFill>
        <a:latin typeface="HP Simplified"/>
        <a:ea typeface="+mn-ea"/>
        <a:cs typeface="HP Simplified"/>
      </a:defRPr>
    </a:lvl2pPr>
    <a:lvl3pPr marL="914400" algn="l" defTabSz="457200" rtl="0" eaLnBrk="1" latinLnBrk="0" hangingPunct="1">
      <a:defRPr sz="1200" kern="1200">
        <a:solidFill>
          <a:schemeClr val="tx1"/>
        </a:solidFill>
        <a:latin typeface="HP Simplified"/>
        <a:ea typeface="+mn-ea"/>
        <a:cs typeface="HP Simplified"/>
      </a:defRPr>
    </a:lvl3pPr>
    <a:lvl4pPr marL="1371600" algn="l" defTabSz="457200" rtl="0" eaLnBrk="1" latinLnBrk="0" hangingPunct="1">
      <a:defRPr sz="1200" kern="1200">
        <a:solidFill>
          <a:schemeClr val="tx1"/>
        </a:solidFill>
        <a:latin typeface="HP Simplified"/>
        <a:ea typeface="+mn-ea"/>
        <a:cs typeface="HP Simplified"/>
      </a:defRPr>
    </a:lvl4pPr>
    <a:lvl5pPr marL="1828800" algn="l" defTabSz="457200" rtl="0" eaLnBrk="1" latinLnBrk="0" hangingPunct="1">
      <a:defRPr sz="1200" kern="1200">
        <a:solidFill>
          <a:schemeClr val="tx1"/>
        </a:solidFill>
        <a:latin typeface="HP Simplified"/>
        <a:ea typeface="+mn-ea"/>
        <a:cs typeface="HP Simplified"/>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t>1</a:t>
            </a:fld>
            <a:endParaRPr lang="en-US"/>
          </a:p>
        </p:txBody>
      </p:sp>
    </p:spTree>
    <p:extLst>
      <p:ext uri="{BB962C8B-B14F-4D97-AF65-F5344CB8AC3E}">
        <p14:creationId xmlns:p14="http://schemas.microsoft.com/office/powerpoint/2010/main" val="765307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IDOL Expert guide diagram.</a:t>
            </a:r>
          </a:p>
          <a:p>
            <a:endParaRPr lang="en-US" dirty="0" smtClean="0"/>
          </a:p>
          <a:p>
            <a:r>
              <a:rPr lang="en-US" dirty="0" smtClean="0"/>
              <a:t>How many connectors are there?  The</a:t>
            </a:r>
            <a:r>
              <a:rPr lang="en-US" baseline="0" dirty="0" smtClean="0"/>
              <a:t> answer is NOT &gt;400.   “400 repositories”.   Personally not a big fan of hyperbole</a:t>
            </a:r>
            <a:endParaRPr lang="en-US" dirty="0" smtClean="0"/>
          </a:p>
          <a:p>
            <a:r>
              <a:rPr lang="en-US" dirty="0" smtClean="0"/>
              <a:t>Where can</a:t>
            </a:r>
            <a:r>
              <a:rPr lang="en-US" baseline="0" dirty="0" smtClean="0"/>
              <a:t> you get a list of them?  IDOL Package Details.pdf has information.  However, always worth pinging Prod Mgmt.</a:t>
            </a:r>
          </a:p>
          <a:p>
            <a:endParaRPr lang="en-US" dirty="0" smtClean="0"/>
          </a:p>
          <a:p>
            <a:r>
              <a:rPr lang="en-US" dirty="0" smtClean="0"/>
              <a:t>Make</a:t>
            </a:r>
            <a:r>
              <a:rPr lang="en-US" baseline="0" dirty="0" smtClean="0"/>
              <a:t> sure “definition” of connector and connector framework in IDOL context is CLEAR.</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Not just synchronize (fetch).  View, collect,</a:t>
            </a:r>
            <a:r>
              <a:rPr lang="en-US" baseline="0" dirty="0" smtClean="0"/>
              <a:t> hold/release-hold, insert, delete, update (repository API permitting)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Connect vs Connect Plus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baseline="0" dirty="0" smtClean="0"/>
              <a:t>Enrichment of original data – connector &amp; CFS </a:t>
            </a:r>
            <a:r>
              <a:rPr lang="en-US" baseline="0" dirty="0" err="1" smtClean="0"/>
              <a:t>Lua</a:t>
            </a:r>
            <a:r>
              <a:rPr lang="en-US" baseline="0" dirty="0" smtClean="0"/>
              <a:t> scripting and integrated IDOL ‘improve’ functions</a:t>
            </a:r>
          </a:p>
          <a:p>
            <a:endParaRPr lang="en-US" dirty="0" smtClean="0"/>
          </a:p>
          <a:p>
            <a:r>
              <a:rPr lang="en-US" baseline="0" dirty="0" smtClean="0"/>
              <a:t>As of IDOL 10.9 Vertica is a new stage in this pipeline.</a:t>
            </a:r>
            <a:endParaRPr lang="en-US" dirty="0"/>
          </a:p>
        </p:txBody>
      </p:sp>
      <p:sp>
        <p:nvSpPr>
          <p:cNvPr id="4" name="Header Placeholder 3"/>
          <p:cNvSpPr>
            <a:spLocks noGrp="1"/>
          </p:cNvSpPr>
          <p:nvPr>
            <p:ph type="hdr" sz="quarter" idx="10"/>
          </p:nvPr>
        </p:nvSpPr>
        <p:spPr>
          <a:xfrm>
            <a:off x="294639" y="30314"/>
            <a:ext cx="3037840" cy="46482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a:xfrm>
            <a:off x="5476240" y="9012344"/>
            <a:ext cx="1239519" cy="272338"/>
          </a:xfrm>
          <a:prstGeom prst="rect">
            <a:avLst/>
          </a:prstGeom>
        </p:spPr>
        <p:txBody>
          <a:bodyPr/>
          <a:lstStyle/>
          <a:p>
            <a:fld id="{E831FD69-BB7F-48A9-AD3C-0905D51AD404}" type="datetime3">
              <a:rPr lang="en-US" smtClean="0">
                <a:solidFill>
                  <a:prstClr val="black"/>
                </a:solidFill>
              </a:rPr>
              <a:pPr/>
              <a:t>9 March 2016</a:t>
            </a:fld>
            <a:endParaRPr lang="en-US" dirty="0">
              <a:solidFill>
                <a:prstClr val="black"/>
              </a:solidFill>
            </a:endParaRPr>
          </a:p>
        </p:txBody>
      </p:sp>
      <p:sp>
        <p:nvSpPr>
          <p:cNvPr id="6" name="Footer Placeholder 5"/>
          <p:cNvSpPr>
            <a:spLocks noGrp="1"/>
          </p:cNvSpPr>
          <p:nvPr>
            <p:ph type="ftr" sz="quarter" idx="12"/>
          </p:nvPr>
        </p:nvSpPr>
        <p:spPr/>
        <p:txBody>
          <a:bodyPr/>
          <a:lstStyle/>
          <a:p>
            <a:r>
              <a:rPr lang="en-US" dirty="0" smtClean="0">
                <a:solidFill>
                  <a:prstClr val="black"/>
                </a:solidFill>
              </a:rPr>
              <a:t>HP Confidential</a:t>
            </a:r>
            <a:endParaRPr lang="en-US" dirty="0">
              <a:solidFill>
                <a:prstClr val="black"/>
              </a:solidFill>
            </a:endParaRPr>
          </a:p>
        </p:txBody>
      </p:sp>
      <p:sp>
        <p:nvSpPr>
          <p:cNvPr id="7" name="Slide Number Placeholder 6"/>
          <p:cNvSpPr>
            <a:spLocks noGrp="1"/>
          </p:cNvSpPr>
          <p:nvPr>
            <p:ph type="sldNum" sz="quarter" idx="13"/>
          </p:nvPr>
        </p:nvSpPr>
        <p:spPr/>
        <p:txBody>
          <a:bodyPr/>
          <a:lstStyle/>
          <a:p>
            <a:fld id="{84B04522-5E79-4620-978F-683F5015A639}"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382205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129BD9-191B-4F75-B6A9-38D35FDB0B11}" type="slidenum">
              <a:rPr lang="en-US" altLang="zh-CN"/>
              <a:pPr/>
              <a:t>4</a:t>
            </a:fld>
            <a:endParaRPr lang="en-US" altLang="zh-CN"/>
          </a:p>
        </p:txBody>
      </p:sp>
      <p:sp>
        <p:nvSpPr>
          <p:cNvPr id="51202" name="Rectangle 2"/>
          <p:cNvSpPr>
            <a:spLocks noGrp="1" noRot="1" noChangeAspect="1" noChangeArrowheads="1" noTextEdit="1"/>
          </p:cNvSpPr>
          <p:nvPr>
            <p:ph type="sldImg"/>
          </p:nvPr>
        </p:nvSpPr>
        <p:spPr>
          <a:xfrm>
            <a:off x="76200" y="685800"/>
            <a:ext cx="6705600" cy="3771900"/>
          </a:xfrm>
          <a:ln/>
        </p:spPr>
      </p:sp>
      <p:sp>
        <p:nvSpPr>
          <p:cNvPr id="51203" name="Rectangle 3"/>
          <p:cNvSpPr>
            <a:spLocks noGrp="1" noChangeArrowheads="1"/>
          </p:cNvSpPr>
          <p:nvPr>
            <p:ph type="body" idx="1"/>
          </p:nvPr>
        </p:nvSpPr>
        <p:spPr>
          <a:xfrm>
            <a:off x="914400" y="4572000"/>
            <a:ext cx="5029200" cy="3886200"/>
          </a:xfrm>
        </p:spPr>
        <p:txBody>
          <a:bodyPr>
            <a:normAutofit fontScale="92500" lnSpcReduction="10000"/>
          </a:bodyPr>
          <a:lstStyle/>
          <a:p>
            <a:r>
              <a:rPr lang="en-US" altLang="zh-CN" sz="1300"/>
              <a:t>Rapid, Simple, stream-lined APIs</a:t>
            </a:r>
          </a:p>
          <a:p>
            <a:endParaRPr lang="en-US" altLang="zh-CN" sz="1300"/>
          </a:p>
          <a:p>
            <a:r>
              <a:rPr lang="en-US" altLang="zh-CN" sz="1300"/>
              <a:t>File Format Detection</a:t>
            </a:r>
          </a:p>
          <a:p>
            <a:endParaRPr lang="en-US" altLang="zh-CN" sz="1300"/>
          </a:p>
          <a:p>
            <a:r>
              <a:rPr lang="en-US" altLang="zh-CN" sz="1300"/>
              <a:t>Conversion to Stream or text file</a:t>
            </a:r>
          </a:p>
          <a:p>
            <a:endParaRPr lang="en-US" altLang="zh-CN" sz="1300"/>
          </a:p>
          <a:p>
            <a:r>
              <a:rPr lang="en-US" altLang="zh-CN" sz="1300"/>
              <a:t>Embedded files can be extracted and filtered.  </a:t>
            </a:r>
          </a:p>
          <a:p>
            <a:endParaRPr lang="en-US" altLang="zh-CN" sz="1300"/>
          </a:p>
          <a:p>
            <a:r>
              <a:rPr lang="en-US" altLang="zh-CN" sz="1300"/>
              <a:t>Container file support (Zip, MSG, PST, NSF and others)  </a:t>
            </a:r>
          </a:p>
          <a:p>
            <a:endParaRPr lang="en-US" altLang="zh-CN" sz="1300"/>
          </a:p>
          <a:p>
            <a:r>
              <a:rPr lang="en-US" altLang="zh-CN" sz="1300"/>
              <a:t>Filter source documents to specific character encodings, such as Unicode or UTF-8. </a:t>
            </a:r>
          </a:p>
          <a:p>
            <a:endParaRPr lang="en-US" altLang="zh-CN" sz="1300"/>
          </a:p>
          <a:p>
            <a:endParaRPr lang="en-US" altLang="zh-CN" sz="1300"/>
          </a:p>
          <a:p>
            <a:r>
              <a:rPr lang="en-US" altLang="zh-CN" sz="1300"/>
              <a:t>Summary Information </a:t>
            </a:r>
          </a:p>
          <a:p>
            <a:endParaRPr lang="en-US" altLang="zh-CN" sz="1300"/>
          </a:p>
          <a:p>
            <a:endParaRPr lang="en-US" altLang="zh-CN" sz="1300"/>
          </a:p>
          <a:p>
            <a:r>
              <a:rPr lang="en-US" altLang="zh-CN" sz="1300"/>
              <a:t>APIs</a:t>
            </a:r>
          </a:p>
          <a:p>
            <a:pPr lvl="1"/>
            <a:r>
              <a:rPr lang="en-US" altLang="zh-CN" sz="1500"/>
              <a:t>C</a:t>
            </a:r>
          </a:p>
          <a:p>
            <a:pPr lvl="1"/>
            <a:r>
              <a:rPr lang="en-US" altLang="zh-CN" sz="1500"/>
              <a:t>Java</a:t>
            </a:r>
          </a:p>
          <a:p>
            <a:pPr lvl="1"/>
            <a:r>
              <a:rPr lang="en-US" altLang="zh-CN" sz="1500"/>
              <a:t>.NET</a:t>
            </a:r>
          </a:p>
          <a:p>
            <a:endParaRPr lang="en-US" altLang="zh-CN"/>
          </a:p>
        </p:txBody>
      </p:sp>
    </p:spTree>
    <p:extLst>
      <p:ext uri="{BB962C8B-B14F-4D97-AF65-F5344CB8AC3E}">
        <p14:creationId xmlns:p14="http://schemas.microsoft.com/office/powerpoint/2010/main" val="4069118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B1DDEB-7C7F-45F7-81EF-EE7969660880}" type="slidenum">
              <a:rPr lang="en-US" altLang="zh-CN"/>
              <a:pPr/>
              <a:t>8</a:t>
            </a:fld>
            <a:endParaRPr lang="en-US" altLang="zh-CN"/>
          </a:p>
        </p:txBody>
      </p:sp>
      <p:sp>
        <p:nvSpPr>
          <p:cNvPr id="55298" name="Rectangle 2"/>
          <p:cNvSpPr>
            <a:spLocks noGrp="1" noRot="1" noChangeAspect="1" noChangeArrowheads="1" noTextEdit="1"/>
          </p:cNvSpPr>
          <p:nvPr>
            <p:ph type="sldImg"/>
          </p:nvPr>
        </p:nvSpPr>
        <p:spPr>
          <a:xfrm>
            <a:off x="76200" y="685800"/>
            <a:ext cx="6705600" cy="3771900"/>
          </a:xfrm>
          <a:ln/>
        </p:spPr>
      </p:sp>
      <p:sp>
        <p:nvSpPr>
          <p:cNvPr id="55299" name="Rectangle 3"/>
          <p:cNvSpPr>
            <a:spLocks noGrp="1" noChangeArrowheads="1"/>
          </p:cNvSpPr>
          <p:nvPr>
            <p:ph type="body" idx="1"/>
          </p:nvPr>
        </p:nvSpPr>
        <p:spPr>
          <a:xfrm>
            <a:off x="914400" y="4572000"/>
            <a:ext cx="5029200" cy="3886200"/>
          </a:xfrm>
        </p:spPr>
        <p:txBody>
          <a:bodyPr/>
          <a:lstStyle/>
          <a:p>
            <a:r>
              <a:rPr lang="en-US" altLang="zh-CN"/>
              <a:t>Dynamically convert documents into Web-ready, 4.0-compliant HTML. </a:t>
            </a:r>
          </a:p>
          <a:p>
            <a:endParaRPr lang="en-US" altLang="zh-CN"/>
          </a:p>
          <a:p>
            <a:r>
              <a:rPr lang="en-US" altLang="zh-CN"/>
              <a:t>Convert either in process or out of process. </a:t>
            </a:r>
          </a:p>
          <a:p>
            <a:endParaRPr lang="en-US" altLang="zh-CN"/>
          </a:p>
          <a:p>
            <a:r>
              <a:rPr lang="en-US" altLang="zh-CN"/>
              <a:t>Break up large documents into separate pages </a:t>
            </a:r>
          </a:p>
          <a:p>
            <a:endParaRPr lang="en-US" altLang="zh-CN"/>
          </a:p>
          <a:p>
            <a:r>
              <a:rPr lang="en-US" altLang="zh-CN"/>
              <a:t>Apply CSS to improve fidelity </a:t>
            </a:r>
          </a:p>
          <a:p>
            <a:endParaRPr lang="en-US" altLang="zh-CN"/>
          </a:p>
          <a:p>
            <a:r>
              <a:rPr lang="en-US" altLang="zh-CN"/>
              <a:t>Support for High Fidelity PDF Conversion</a:t>
            </a:r>
          </a:p>
          <a:p>
            <a:endParaRPr lang="en-US" altLang="zh-CN"/>
          </a:p>
          <a:p>
            <a:r>
              <a:rPr lang="en-US" altLang="zh-CN"/>
              <a:t>Use in any web-enabled software application</a:t>
            </a:r>
          </a:p>
          <a:p>
            <a:pPr>
              <a:lnSpc>
                <a:spcPct val="80000"/>
              </a:lnSpc>
            </a:pPr>
            <a:endParaRPr lang="en-US" altLang="zh-CN"/>
          </a:p>
          <a:p>
            <a:pPr>
              <a:lnSpc>
                <a:spcPct val="80000"/>
              </a:lnSpc>
            </a:pPr>
            <a:r>
              <a:rPr lang="en-US" altLang="zh-CN"/>
              <a:t>Highlighted APIs:</a:t>
            </a:r>
          </a:p>
          <a:p>
            <a:pPr lvl="1">
              <a:lnSpc>
                <a:spcPct val="80000"/>
              </a:lnSpc>
            </a:pPr>
            <a:r>
              <a:rPr lang="en-US" altLang="zh-CN"/>
              <a:t>C</a:t>
            </a:r>
          </a:p>
          <a:p>
            <a:pPr lvl="1">
              <a:lnSpc>
                <a:spcPct val="80000"/>
              </a:lnSpc>
            </a:pPr>
            <a:r>
              <a:rPr lang="en-US" altLang="zh-CN"/>
              <a:t>COM</a:t>
            </a:r>
          </a:p>
          <a:p>
            <a:pPr lvl="1">
              <a:lnSpc>
                <a:spcPct val="80000"/>
              </a:lnSpc>
            </a:pPr>
            <a:r>
              <a:rPr lang="en-US" altLang="zh-CN"/>
              <a:t>Java</a:t>
            </a:r>
          </a:p>
          <a:p>
            <a:pPr lvl="1">
              <a:lnSpc>
                <a:spcPct val="80000"/>
              </a:lnSpc>
            </a:pPr>
            <a:r>
              <a:rPr lang="en-US" altLang="zh-CN"/>
              <a:t>.NET</a:t>
            </a:r>
          </a:p>
          <a:p>
            <a:endParaRPr lang="en-US" altLang="zh-CN"/>
          </a:p>
        </p:txBody>
      </p:sp>
    </p:spTree>
    <p:extLst>
      <p:ext uri="{BB962C8B-B14F-4D97-AF65-F5344CB8AC3E}">
        <p14:creationId xmlns:p14="http://schemas.microsoft.com/office/powerpoint/2010/main" val="1642509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C5D7DC7-2769-49A3-A9E0-BEF07C0EE530}" type="slidenum">
              <a:rPr lang="en-US" altLang="zh-CN"/>
              <a:pPr/>
              <a:t>14</a:t>
            </a:fld>
            <a:endParaRPr lang="en-US" altLang="zh-CN"/>
          </a:p>
        </p:txBody>
      </p:sp>
      <p:sp>
        <p:nvSpPr>
          <p:cNvPr id="7171" name="Rectangle 2"/>
          <p:cNvSpPr>
            <a:spLocks noGrp="1" noRot="1" noChangeAspect="1" noChangeArrowheads="1" noTextEdit="1"/>
          </p:cNvSpPr>
          <p:nvPr>
            <p:ph type="sldImg"/>
          </p:nvPr>
        </p:nvSpPr>
        <p:spPr>
          <a:xfrm>
            <a:off x="382588" y="685800"/>
            <a:ext cx="6096000" cy="3429000"/>
          </a:xfrm>
          <a:ln/>
        </p:spPr>
      </p:sp>
      <p:sp>
        <p:nvSpPr>
          <p:cNvPr id="7172" name="Rectangle 3"/>
          <p:cNvSpPr>
            <a:spLocks noGrp="1" noChangeArrowheads="1"/>
          </p:cNvSpPr>
          <p:nvPr>
            <p:ph type="body" idx="1"/>
          </p:nvPr>
        </p:nvSpPr>
        <p:spPr>
          <a:xfrm>
            <a:off x="914400" y="4343400"/>
            <a:ext cx="5029200" cy="4114800"/>
          </a:xfrm>
          <a:noFill/>
        </p:spPr>
        <p:txBody>
          <a:bodyPr/>
          <a:lstStyle/>
          <a:p>
            <a:pPr eaLnBrk="1" hangingPunct="1"/>
            <a:endParaRPr lang="zh-CN" altLang="zh-CN" smtClean="0"/>
          </a:p>
        </p:txBody>
      </p:sp>
    </p:spTree>
    <p:extLst>
      <p:ext uri="{BB962C8B-B14F-4D97-AF65-F5344CB8AC3E}">
        <p14:creationId xmlns:p14="http://schemas.microsoft.com/office/powerpoint/2010/main" val="4288485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Thank</a:t>
            </a:r>
            <a:r>
              <a:rPr lang="en-US" baseline="0" dirty="0" smtClean="0"/>
              <a:t> you.</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16</a:t>
            </a:fld>
            <a:endParaRPr lang="en-US"/>
          </a:p>
        </p:txBody>
      </p:sp>
    </p:spTree>
    <p:extLst>
      <p:ext uri="{BB962C8B-B14F-4D97-AF65-F5344CB8AC3E}">
        <p14:creationId xmlns:p14="http://schemas.microsoft.com/office/powerpoint/2010/main" val="5737389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795" y="1657350"/>
            <a:ext cx="6172200" cy="1428750"/>
          </a:xfrm>
        </p:spPr>
        <p:txBody>
          <a:bodyPr anchor="b"/>
          <a:lstStyle>
            <a:lvl1pPr>
              <a:lnSpc>
                <a:spcPct val="80000"/>
              </a:lnSpc>
              <a:defRPr sz="4950"/>
            </a:lvl1pPr>
          </a:lstStyle>
          <a:p>
            <a:r>
              <a:rPr lang="en-US" smtClean="0"/>
              <a:t>Click to edit Master title style</a:t>
            </a:r>
            <a:endParaRPr/>
          </a:p>
        </p:txBody>
      </p:sp>
      <p:sp>
        <p:nvSpPr>
          <p:cNvPr id="3" name="Subtitle 2"/>
          <p:cNvSpPr>
            <a:spLocks noGrp="1"/>
          </p:cNvSpPr>
          <p:nvPr>
            <p:ph type="subTitle" idx="1"/>
          </p:nvPr>
        </p:nvSpPr>
        <p:spPr>
          <a:xfrm>
            <a:off x="456010" y="3200400"/>
            <a:ext cx="6172200" cy="685800"/>
          </a:xfrm>
        </p:spPr>
        <p:txBody>
          <a:bodyPr>
            <a:noAutofit/>
          </a:bodyPr>
          <a:lstStyle>
            <a:lvl1pPr marL="0" indent="0" algn="l">
              <a:spcBef>
                <a:spcPts val="0"/>
              </a:spcBef>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454817" y="4366376"/>
            <a:ext cx="4117184" cy="254411"/>
          </a:xfrm>
        </p:spPr>
        <p:txBody>
          <a:bodyPr>
            <a:noAutofit/>
          </a:bodyPr>
          <a:lstStyle>
            <a:lvl1pPr marL="0" indent="0">
              <a:spcBef>
                <a:spcPts val="0"/>
              </a:spcBef>
              <a:buNone/>
              <a:defRPr sz="1500" baseline="0">
                <a:solidFill>
                  <a:schemeClr val="accent5"/>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date</a:t>
            </a:r>
          </a:p>
        </p:txBody>
      </p:sp>
      <p:grpSp>
        <p:nvGrpSpPr>
          <p:cNvPr id="7" name="Group 6"/>
          <p:cNvGrpSpPr/>
          <p:nvPr/>
        </p:nvGrpSpPr>
        <p:grpSpPr>
          <a:xfrm>
            <a:off x="454818" y="342748"/>
            <a:ext cx="2270363" cy="914552"/>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350"/>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350"/>
            </a:p>
          </p:txBody>
        </p:sp>
      </p:grpSp>
    </p:spTree>
    <p:extLst>
      <p:ext uri="{BB962C8B-B14F-4D97-AF65-F5344CB8AC3E}">
        <p14:creationId xmlns:p14="http://schemas.microsoft.com/office/powerpoint/2010/main" val="318814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ate Orang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6010" y="1928810"/>
            <a:ext cx="6171008" cy="432197"/>
          </a:xfrm>
        </p:spPr>
        <p:txBody>
          <a:bodyPr>
            <a:noAutofit/>
          </a:bodyPr>
          <a:lstStyle>
            <a:lvl1pPr>
              <a:defRPr sz="3000"/>
            </a:lvl1pPr>
          </a:lstStyle>
          <a:p>
            <a:r>
              <a:rPr lang="en-US" smtClean="0"/>
              <a:t>Click to edit Master title style</a:t>
            </a:r>
            <a:endParaRPr/>
          </a:p>
        </p:txBody>
      </p:sp>
      <p:sp>
        <p:nvSpPr>
          <p:cNvPr id="11" name="Text Placeholder 9"/>
          <p:cNvSpPr>
            <a:spLocks noGrp="1"/>
          </p:cNvSpPr>
          <p:nvPr>
            <p:ph type="body" sz="quarter" idx="14"/>
          </p:nvPr>
        </p:nvSpPr>
        <p:spPr>
          <a:xfrm>
            <a:off x="456011" y="2361901"/>
            <a:ext cx="6171008" cy="400050"/>
          </a:xfrm>
        </p:spPr>
        <p:txBody>
          <a:bodyPr>
            <a:noAutofit/>
          </a:bodyPr>
          <a:lstStyle>
            <a:lvl1pPr marL="0" indent="0">
              <a:spcBef>
                <a:spcPts val="0"/>
              </a:spcBef>
              <a:buFontTx/>
              <a:buNone/>
              <a:defRPr sz="24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grpSp>
        <p:nvGrpSpPr>
          <p:cNvPr id="8" name="Group 7"/>
          <p:cNvGrpSpPr/>
          <p:nvPr/>
        </p:nvGrpSpPr>
        <p:grpSpPr>
          <a:xfrm>
            <a:off x="457705" y="4686301"/>
            <a:ext cx="727103" cy="292893"/>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a:p>
          </p:txBody>
        </p:sp>
      </p:grpSp>
      <p:sp>
        <p:nvSpPr>
          <p:cNvPr id="3" name="Date Placeholder 2"/>
          <p:cNvSpPr>
            <a:spLocks noGrp="1"/>
          </p:cNvSpPr>
          <p:nvPr>
            <p:ph type="dt" sz="half" idx="10"/>
          </p:nvPr>
        </p:nvSpPr>
        <p:spPr/>
        <p:txBody>
          <a:bodyPr/>
          <a:lstStyle/>
          <a:p>
            <a:fld id="{26D191B6-E75B-4BB1-AD7B-4348B4CC9B07}" type="datetime4">
              <a:rPr lang="en-US" smtClean="0"/>
              <a:t>March 9, 2016</a:t>
            </a:fld>
            <a:endParaRPr/>
          </a:p>
        </p:txBody>
      </p:sp>
      <p:sp>
        <p:nvSpPr>
          <p:cNvPr id="4" name="Footer Placeholder 3"/>
          <p:cNvSpPr>
            <a:spLocks noGrp="1"/>
          </p:cNvSpPr>
          <p:nvPr>
            <p:ph type="ftr" sz="quarter" idx="11"/>
          </p:nvPr>
        </p:nvSpPr>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
        <p:nvSpPr>
          <p:cNvPr id="10" name="Freeform 9"/>
          <p:cNvSpPr/>
          <p:nvPr/>
        </p:nvSpPr>
        <p:spPr>
          <a:xfrm>
            <a:off x="456010" y="347114"/>
            <a:ext cx="8239601" cy="1468026"/>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350"/>
          </a:p>
        </p:txBody>
      </p:sp>
    </p:spTree>
    <p:extLst>
      <p:ext uri="{BB962C8B-B14F-4D97-AF65-F5344CB8AC3E}">
        <p14:creationId xmlns:p14="http://schemas.microsoft.com/office/powerpoint/2010/main" val="3212411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7410" y="285750"/>
            <a:ext cx="7092553" cy="1714500"/>
          </a:xfrm>
        </p:spPr>
        <p:txBody>
          <a:bodyPr>
            <a:noAutofit/>
          </a:bodyPr>
          <a:lstStyle>
            <a:lvl1pPr marL="288036" indent="-288036">
              <a:lnSpc>
                <a:spcPct val="80000"/>
              </a:lnSpc>
              <a:defRPr sz="4500"/>
            </a:lvl1pPr>
          </a:lstStyle>
          <a:p>
            <a:r>
              <a:rPr lang="en-US" dirty="0" smtClean="0"/>
              <a:t>“Click to add quote here. Type quotation marks before and after text.”</a:t>
            </a:r>
            <a:endParaRPr dirty="0"/>
          </a:p>
        </p:txBody>
      </p:sp>
      <p:sp>
        <p:nvSpPr>
          <p:cNvPr id="6" name="Text Placeholder 9"/>
          <p:cNvSpPr>
            <a:spLocks noGrp="1"/>
          </p:cNvSpPr>
          <p:nvPr>
            <p:ph type="body" sz="quarter" idx="14" hasCustomPrompt="1"/>
          </p:nvPr>
        </p:nvSpPr>
        <p:spPr>
          <a:xfrm>
            <a:off x="546039" y="2114550"/>
            <a:ext cx="6773923" cy="1028700"/>
          </a:xfrm>
        </p:spPr>
        <p:txBody>
          <a:bodyPr>
            <a:noAutofit/>
          </a:bodyPr>
          <a:lstStyle>
            <a:lvl1pPr marL="0" indent="0">
              <a:spcBef>
                <a:spcPts val="0"/>
              </a:spcBef>
              <a:buFontTx/>
              <a:buNone/>
              <a:defRPr sz="1500" baseline="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dirty="0"/>
              <a:t>Click </a:t>
            </a:r>
            <a:r>
              <a:rPr lang="en-US" dirty="0" smtClean="0"/>
              <a:t>to add quoted person’s name, title, company</a:t>
            </a:r>
            <a:endParaRPr dirty="0"/>
          </a:p>
        </p:txBody>
      </p:sp>
      <p:grpSp>
        <p:nvGrpSpPr>
          <p:cNvPr id="7" name="Group 6"/>
          <p:cNvGrpSpPr/>
          <p:nvPr/>
        </p:nvGrpSpPr>
        <p:grpSpPr>
          <a:xfrm>
            <a:off x="457705" y="4686301"/>
            <a:ext cx="727103" cy="29289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a:p>
          </p:txBody>
        </p:sp>
      </p:grpSp>
      <p:sp>
        <p:nvSpPr>
          <p:cNvPr id="3" name="Date Placeholder 2"/>
          <p:cNvSpPr>
            <a:spLocks noGrp="1"/>
          </p:cNvSpPr>
          <p:nvPr>
            <p:ph type="dt" sz="half" idx="10"/>
          </p:nvPr>
        </p:nvSpPr>
        <p:spPr/>
        <p:txBody>
          <a:bodyPr/>
          <a:lstStyle/>
          <a:p>
            <a:fld id="{7C78128D-C21D-44E0-A60F-907188F9A844}" type="datetime4">
              <a:rPr lang="en-US" smtClean="0"/>
              <a:t>March 9, 2016</a:t>
            </a:fld>
            <a:endParaRPr/>
          </a:p>
        </p:txBody>
      </p:sp>
      <p:sp>
        <p:nvSpPr>
          <p:cNvPr id="4" name="Footer Placeholder 3"/>
          <p:cNvSpPr>
            <a:spLocks noGrp="1"/>
          </p:cNvSpPr>
          <p:nvPr>
            <p:ph type="ftr" sz="quarter" idx="11"/>
          </p:nvPr>
        </p:nvSpPr>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38962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Slate Quot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7410" y="285750"/>
            <a:ext cx="7092553" cy="1714500"/>
          </a:xfrm>
        </p:spPr>
        <p:txBody>
          <a:bodyPr>
            <a:noAutofit/>
          </a:bodyPr>
          <a:lstStyle>
            <a:lvl1pPr marL="288036" indent="-288036">
              <a:lnSpc>
                <a:spcPct val="80000"/>
              </a:lnSpc>
              <a:defRPr sz="4500"/>
            </a:lvl1pPr>
          </a:lstStyle>
          <a:p>
            <a:r>
              <a:rPr lang="en-US" dirty="0" smtClean="0"/>
              <a:t>“Click to add quote here. Type quotation marks before and after text.”</a:t>
            </a:r>
            <a:endParaRPr dirty="0"/>
          </a:p>
        </p:txBody>
      </p:sp>
      <p:sp>
        <p:nvSpPr>
          <p:cNvPr id="6" name="Text Placeholder 9"/>
          <p:cNvSpPr>
            <a:spLocks noGrp="1"/>
          </p:cNvSpPr>
          <p:nvPr>
            <p:ph type="body" sz="quarter" idx="14" hasCustomPrompt="1"/>
          </p:nvPr>
        </p:nvSpPr>
        <p:spPr>
          <a:xfrm>
            <a:off x="546039" y="2114550"/>
            <a:ext cx="6773923" cy="1028700"/>
          </a:xfrm>
        </p:spPr>
        <p:txBody>
          <a:bodyPr>
            <a:noAutofit/>
          </a:bodyPr>
          <a:lstStyle>
            <a:lvl1pPr marL="0" indent="0">
              <a:spcBef>
                <a:spcPts val="0"/>
              </a:spcBef>
              <a:buFontTx/>
              <a:buNone/>
              <a:defRPr sz="15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dirty="0" smtClean="0"/>
              <a:t>Click to add quoted person’s name, title, company</a:t>
            </a:r>
            <a:endParaRPr lang="en-US" dirty="0"/>
          </a:p>
        </p:txBody>
      </p:sp>
      <p:grpSp>
        <p:nvGrpSpPr>
          <p:cNvPr id="7" name="Group 6"/>
          <p:cNvGrpSpPr/>
          <p:nvPr/>
        </p:nvGrpSpPr>
        <p:grpSpPr>
          <a:xfrm>
            <a:off x="456011" y="4686301"/>
            <a:ext cx="727103" cy="292893"/>
            <a:chOff x="3578225" y="1146175"/>
            <a:chExt cx="5038725" cy="2111375"/>
          </a:xfrm>
          <a:solidFill>
            <a:schemeClr val="tx1"/>
          </a:solidFill>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a:p>
          </p:txBody>
        </p:sp>
      </p:grpSp>
      <p:sp>
        <p:nvSpPr>
          <p:cNvPr id="3" name="Date Placeholder 2"/>
          <p:cNvSpPr>
            <a:spLocks noGrp="1"/>
          </p:cNvSpPr>
          <p:nvPr>
            <p:ph type="dt" sz="half" idx="10"/>
          </p:nvPr>
        </p:nvSpPr>
        <p:spPr/>
        <p:txBody>
          <a:bodyPr/>
          <a:lstStyle/>
          <a:p>
            <a:fld id="{C8B15FE3-A3A7-47BF-A4D2-AB8D8D298C80}" type="datetime4">
              <a:rPr lang="en-US" smtClean="0"/>
              <a:t>March 9, 2016</a:t>
            </a:fld>
            <a:endParaRPr/>
          </a:p>
        </p:txBody>
      </p:sp>
      <p:sp>
        <p:nvSpPr>
          <p:cNvPr id="4" name="Footer Placeholder 3"/>
          <p:cNvSpPr>
            <a:spLocks noGrp="1"/>
          </p:cNvSpPr>
          <p:nvPr>
            <p:ph type="ftr" sz="quarter" idx="11"/>
          </p:nvPr>
        </p:nvSpPr>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Tree>
    <p:extLst>
      <p:ext uri="{BB962C8B-B14F-4D97-AF65-F5344CB8AC3E}">
        <p14:creationId xmlns:p14="http://schemas.microsoft.com/office/powerpoint/2010/main" val="506809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Date Placeholder 1"/>
          <p:cNvSpPr>
            <a:spLocks noGrp="1"/>
          </p:cNvSpPr>
          <p:nvPr>
            <p:ph type="dt" sz="half" idx="10"/>
          </p:nvPr>
        </p:nvSpPr>
        <p:spPr/>
        <p:txBody>
          <a:bodyPr/>
          <a:lstStyle/>
          <a:p>
            <a:fld id="{6AEE3545-0B94-4863-B944-A3D8F1669164}" type="datetime4">
              <a:rPr lang="en-US" smtClean="0"/>
              <a:t>March 9, 2016</a:t>
            </a:fld>
            <a:endParaRPr/>
          </a:p>
        </p:txBody>
      </p:sp>
      <p:sp>
        <p:nvSpPr>
          <p:cNvPr id="8" name="Footer Placeholder 7"/>
          <p:cNvSpPr>
            <a:spLocks noGrp="1"/>
          </p:cNvSpPr>
          <p:nvPr>
            <p:ph type="ftr" sz="quarter" idx="11"/>
          </p:nvPr>
        </p:nvSpPr>
        <p:spPr/>
        <p:txBody>
          <a:bodyPr/>
          <a:lstStyle/>
          <a:p>
            <a:r>
              <a:rPr lang="en-US" smtClean="0"/>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205994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081" y="390906"/>
            <a:ext cx="8227457" cy="30861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457081" y="700680"/>
            <a:ext cx="8227457" cy="285750"/>
          </a:xfrm>
        </p:spPr>
        <p:txBody>
          <a:bodyPr>
            <a:noAutofit/>
          </a:bodyPr>
          <a:lstStyle>
            <a:lvl1pPr marL="0" indent="0">
              <a:spcBef>
                <a:spcPts val="0"/>
              </a:spcBef>
              <a:buNone/>
              <a:defRPr sz="1800"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subtitle</a:t>
            </a:r>
          </a:p>
        </p:txBody>
      </p:sp>
      <p:sp>
        <p:nvSpPr>
          <p:cNvPr id="3" name="Content Placeholder 2"/>
          <p:cNvSpPr>
            <a:spLocks noGrp="1"/>
          </p:cNvSpPr>
          <p:nvPr>
            <p:ph idx="1"/>
          </p:nvPr>
        </p:nvSpPr>
        <p:spPr>
          <a:xfrm>
            <a:off x="457200" y="1143001"/>
            <a:ext cx="8227338" cy="3428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4D8CD135-1AC5-4ACE-98DA-855A398D30C9}" type="datetime4">
              <a:rPr lang="en-US" smtClean="0"/>
              <a:t>March 9, 2016</a:t>
            </a:fld>
            <a:endParaRPr/>
          </a:p>
        </p:txBody>
      </p:sp>
      <p:sp>
        <p:nvSpPr>
          <p:cNvPr id="5" name="Footer Placeholder 4"/>
          <p:cNvSpPr>
            <a:spLocks noGrp="1"/>
          </p:cNvSpPr>
          <p:nvPr>
            <p:ph type="ftr" sz="quarter" idx="11"/>
          </p:nvPr>
        </p:nvSpPr>
        <p:spPr/>
        <p:txBody>
          <a:bodyPr/>
          <a:lstStyle/>
          <a:p>
            <a:r>
              <a:rPr lang="en-US" smtClean="0"/>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42347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081" y="390906"/>
            <a:ext cx="8227457" cy="30861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457081" y="700680"/>
            <a:ext cx="8227457" cy="285750"/>
          </a:xfrm>
        </p:spPr>
        <p:txBody>
          <a:bodyPr>
            <a:noAutofit/>
          </a:bodyPr>
          <a:lstStyle>
            <a:lvl1pPr marL="0" indent="0">
              <a:spcBef>
                <a:spcPts val="0"/>
              </a:spcBef>
              <a:buNone/>
              <a:defRPr sz="1800"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subtitle</a:t>
            </a:r>
          </a:p>
        </p:txBody>
      </p:sp>
      <p:sp>
        <p:nvSpPr>
          <p:cNvPr id="9" name="Text Placeholder 7"/>
          <p:cNvSpPr>
            <a:spLocks noGrp="1"/>
          </p:cNvSpPr>
          <p:nvPr>
            <p:ph type="body" sz="quarter" idx="14" hasCustomPrompt="1"/>
          </p:nvPr>
        </p:nvSpPr>
        <p:spPr>
          <a:xfrm>
            <a:off x="457201" y="1143000"/>
            <a:ext cx="8227457" cy="285750"/>
          </a:xfrm>
        </p:spPr>
        <p:txBody>
          <a:bodyPr>
            <a:noAutofit/>
          </a:bodyPr>
          <a:lstStyle>
            <a:lvl1pPr marL="0" indent="0">
              <a:spcBef>
                <a:spcPts val="0"/>
              </a:spcBef>
              <a:buNone/>
              <a:defRPr sz="1800" b="1"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heading</a:t>
            </a:r>
          </a:p>
        </p:txBody>
      </p:sp>
      <p:sp>
        <p:nvSpPr>
          <p:cNvPr id="3" name="Content Placeholder 2"/>
          <p:cNvSpPr>
            <a:spLocks noGrp="1"/>
          </p:cNvSpPr>
          <p:nvPr>
            <p:ph idx="1"/>
          </p:nvPr>
        </p:nvSpPr>
        <p:spPr>
          <a:xfrm>
            <a:off x="457200" y="1483615"/>
            <a:ext cx="8227338" cy="30883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92B644EB-880F-411B-9FBC-DBF3FA0F458B}" type="datetime4">
              <a:rPr lang="en-US" smtClean="0"/>
              <a:t>March 9, 2016</a:t>
            </a:fld>
            <a:endParaRPr/>
          </a:p>
        </p:txBody>
      </p:sp>
      <p:sp>
        <p:nvSpPr>
          <p:cNvPr id="5" name="Footer Placeholder 4"/>
          <p:cNvSpPr>
            <a:spLocks noGrp="1"/>
          </p:cNvSpPr>
          <p:nvPr>
            <p:ph type="ftr" sz="quarter" idx="11"/>
          </p:nvPr>
        </p:nvSpPr>
        <p:spPr/>
        <p:txBody>
          <a:bodyPr/>
          <a:lstStyle/>
          <a:p>
            <a:r>
              <a:rPr lang="en-US" smtClean="0"/>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06619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576D6C4D-9A4B-4B93-B332-F8A5F23EBC88}" type="datetime4">
              <a:rPr lang="en-US" smtClean="0"/>
              <a:t>March 9, 2016</a:t>
            </a:fld>
            <a:endParaRPr/>
          </a:p>
        </p:txBody>
      </p:sp>
      <p:sp>
        <p:nvSpPr>
          <p:cNvPr id="4" name="Footer Placeholder 3"/>
          <p:cNvSpPr>
            <a:spLocks noGrp="1"/>
          </p:cNvSpPr>
          <p:nvPr>
            <p:ph type="ftr" sz="quarter" idx="11"/>
          </p:nvPr>
        </p:nvSpPr>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471556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457081" y="390906"/>
            <a:ext cx="8227457" cy="30861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457081" y="700680"/>
            <a:ext cx="8227457" cy="285750"/>
          </a:xfrm>
        </p:spPr>
        <p:txBody>
          <a:bodyPr>
            <a:noAutofit/>
          </a:bodyPr>
          <a:lstStyle>
            <a:lvl1pPr marL="0" indent="0">
              <a:spcBef>
                <a:spcPts val="0"/>
              </a:spcBef>
              <a:buNone/>
              <a:defRPr sz="1800"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subtitle</a:t>
            </a:r>
          </a:p>
        </p:txBody>
      </p:sp>
      <p:sp>
        <p:nvSpPr>
          <p:cNvPr id="3" name="Date Placeholder 2"/>
          <p:cNvSpPr>
            <a:spLocks noGrp="1"/>
          </p:cNvSpPr>
          <p:nvPr>
            <p:ph type="dt" sz="half" idx="10"/>
          </p:nvPr>
        </p:nvSpPr>
        <p:spPr/>
        <p:txBody>
          <a:bodyPr/>
          <a:lstStyle/>
          <a:p>
            <a:fld id="{D759262C-001B-47F9-AD66-3CB777B36CA0}" type="datetime4">
              <a:rPr lang="en-US" smtClean="0"/>
              <a:t>March 9, 2016</a:t>
            </a:fld>
            <a:endParaRPr/>
          </a:p>
        </p:txBody>
      </p:sp>
      <p:sp>
        <p:nvSpPr>
          <p:cNvPr id="4" name="Footer Placeholder 3"/>
          <p:cNvSpPr>
            <a:spLocks noGrp="1"/>
          </p:cNvSpPr>
          <p:nvPr>
            <p:ph type="ftr" sz="quarter" idx="11"/>
          </p:nvPr>
        </p:nvSpPr>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699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2995F1-3588-4FF6-877F-CC203C3C765B}" type="datetime4">
              <a:rPr lang="en-US" smtClean="0"/>
              <a:t>March 9, 2016</a:t>
            </a:fld>
            <a:endParaRPr/>
          </a:p>
        </p:txBody>
      </p:sp>
      <p:sp>
        <p:nvSpPr>
          <p:cNvPr id="3" name="Footer Placeholder 2"/>
          <p:cNvSpPr>
            <a:spLocks noGrp="1"/>
          </p:cNvSpPr>
          <p:nvPr>
            <p:ph type="ftr" sz="quarter" idx="11"/>
          </p:nvPr>
        </p:nvSpPr>
        <p:spPr/>
        <p:txBody>
          <a:bodyPr/>
          <a:lstStyle/>
          <a:p>
            <a:r>
              <a:rPr lang="en-US" smtClean="0"/>
              <a:t>Private | Confidential | Internal Use Only </a:t>
            </a:r>
            <a:endParaRPr/>
          </a:p>
        </p:txBody>
      </p:sp>
      <p:sp>
        <p:nvSpPr>
          <p:cNvPr id="4" name="Slide Number Placeholder 3"/>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90614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081" y="389427"/>
            <a:ext cx="8227457" cy="639273"/>
          </a:xfrm>
        </p:spPr>
        <p:txBody>
          <a:bodyPr/>
          <a:lstStyle/>
          <a:p>
            <a:r>
              <a:rPr lang="en-US" smtClean="0"/>
              <a:t>Click to edit Master title style</a:t>
            </a:r>
            <a:endParaRPr/>
          </a:p>
        </p:txBody>
      </p:sp>
      <p:sp>
        <p:nvSpPr>
          <p:cNvPr id="3" name="Content Placeholder 2"/>
          <p:cNvSpPr>
            <a:spLocks noGrp="1"/>
          </p:cNvSpPr>
          <p:nvPr>
            <p:ph sz="half" idx="1"/>
          </p:nvPr>
        </p:nvSpPr>
        <p:spPr>
          <a:xfrm>
            <a:off x="457081" y="1143000"/>
            <a:ext cx="397764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06898" y="1143000"/>
            <a:ext cx="397764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8848F4C5-E2F5-40AA-B476-D6A0D060E41B}" type="datetime4">
              <a:rPr lang="en-US" smtClean="0"/>
              <a:t>March 9, 2016</a:t>
            </a:fld>
            <a:endParaRPr/>
          </a:p>
        </p:txBody>
      </p:sp>
      <p:sp>
        <p:nvSpPr>
          <p:cNvPr id="6" name="Footer Placeholder 5"/>
          <p:cNvSpPr>
            <a:spLocks noGrp="1"/>
          </p:cNvSpPr>
          <p:nvPr>
            <p:ph type="ftr" sz="quarter" idx="11"/>
          </p:nvPr>
        </p:nvSpPr>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17796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795" y="1657350"/>
            <a:ext cx="6172200" cy="1428750"/>
          </a:xfrm>
        </p:spPr>
        <p:txBody>
          <a:bodyPr anchor="b"/>
          <a:lstStyle>
            <a:lvl1pPr>
              <a:lnSpc>
                <a:spcPct val="80000"/>
              </a:lnSpc>
              <a:defRPr sz="4950"/>
            </a:lvl1pPr>
          </a:lstStyle>
          <a:p>
            <a:r>
              <a:rPr lang="en-US" smtClean="0"/>
              <a:t>Click to edit Master title style</a:t>
            </a:r>
            <a:endParaRPr/>
          </a:p>
        </p:txBody>
      </p:sp>
      <p:sp>
        <p:nvSpPr>
          <p:cNvPr id="3" name="Subtitle 2"/>
          <p:cNvSpPr>
            <a:spLocks noGrp="1"/>
          </p:cNvSpPr>
          <p:nvPr>
            <p:ph type="subTitle" idx="1"/>
          </p:nvPr>
        </p:nvSpPr>
        <p:spPr>
          <a:xfrm>
            <a:off x="456010" y="3200400"/>
            <a:ext cx="6172200" cy="685800"/>
          </a:xfrm>
        </p:spPr>
        <p:txBody>
          <a:bodyPr>
            <a:noAutofit/>
          </a:bodyPr>
          <a:lstStyle>
            <a:lvl1pPr marL="0" indent="0" algn="l">
              <a:spcBef>
                <a:spcPts val="0"/>
              </a:spcBef>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454817" y="4366376"/>
            <a:ext cx="4117184" cy="254411"/>
          </a:xfrm>
        </p:spPr>
        <p:txBody>
          <a:bodyPr>
            <a:noAutofit/>
          </a:bodyPr>
          <a:lstStyle>
            <a:lvl1pPr marL="0" indent="0">
              <a:spcBef>
                <a:spcPts val="0"/>
              </a:spcBef>
              <a:buNone/>
              <a:defRPr sz="1500" baseline="0">
                <a:solidFill>
                  <a:schemeClr val="tx1"/>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date</a:t>
            </a:r>
          </a:p>
        </p:txBody>
      </p:sp>
      <p:grpSp>
        <p:nvGrpSpPr>
          <p:cNvPr id="7" name="Group 6"/>
          <p:cNvGrpSpPr/>
          <p:nvPr/>
        </p:nvGrpSpPr>
        <p:grpSpPr bwMode="black">
          <a:xfrm>
            <a:off x="454818" y="342748"/>
            <a:ext cx="2270363" cy="914552"/>
            <a:chOff x="3578225" y="1146175"/>
            <a:chExt cx="5038725" cy="2111375"/>
          </a:xfrm>
          <a:solidFill>
            <a:schemeClr val="tx1"/>
          </a:solidFill>
        </p:grpSpPr>
        <p:sp>
          <p:nvSpPr>
            <p:cNvPr id="8" name="Freeform 5"/>
            <p:cNvSpPr>
              <a:spLocks noEditPoints="1"/>
            </p:cNvSpPr>
            <p:nvPr/>
          </p:nvSpPr>
          <p:spPr bwMode="black">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350"/>
            </a:p>
          </p:txBody>
        </p:sp>
        <p:sp>
          <p:nvSpPr>
            <p:cNvPr id="9" name="Freeform 6"/>
            <p:cNvSpPr>
              <a:spLocks noEditPoints="1"/>
            </p:cNvSpPr>
            <p:nvPr/>
          </p:nvSpPr>
          <p:spPr bwMode="black">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350"/>
            </a:p>
          </p:txBody>
        </p:sp>
      </p:grpSp>
    </p:spTree>
    <p:extLst>
      <p:ext uri="{BB962C8B-B14F-4D97-AF65-F5344CB8AC3E}">
        <p14:creationId xmlns:p14="http://schemas.microsoft.com/office/powerpoint/2010/main" val="2749088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457081" y="389427"/>
            <a:ext cx="8227457" cy="639273"/>
          </a:xfrm>
        </p:spPr>
        <p:txBody>
          <a:bodyPr/>
          <a:lstStyle/>
          <a:p>
            <a:r>
              <a:rPr lang="en-US" smtClean="0"/>
              <a:t>Click to edit Master title style</a:t>
            </a:r>
            <a:endParaRPr/>
          </a:p>
        </p:txBody>
      </p:sp>
      <p:sp>
        <p:nvSpPr>
          <p:cNvPr id="3" name="Text Placeholder 2"/>
          <p:cNvSpPr>
            <a:spLocks noGrp="1"/>
          </p:cNvSpPr>
          <p:nvPr>
            <p:ph type="body" idx="1" hasCustomPrompt="1"/>
          </p:nvPr>
        </p:nvSpPr>
        <p:spPr>
          <a:xfrm>
            <a:off x="457200" y="1142999"/>
            <a:ext cx="3977640"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4" name="Content Placeholder 3"/>
          <p:cNvSpPr>
            <a:spLocks noGrp="1"/>
          </p:cNvSpPr>
          <p:nvPr>
            <p:ph sz="half" idx="2"/>
          </p:nvPr>
        </p:nvSpPr>
        <p:spPr>
          <a:xfrm>
            <a:off x="457081" y="1428750"/>
            <a:ext cx="397764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4706898" y="1142999"/>
            <a:ext cx="3977640"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6" name="Content Placeholder 5"/>
          <p:cNvSpPr>
            <a:spLocks noGrp="1"/>
          </p:cNvSpPr>
          <p:nvPr>
            <p:ph sz="quarter" idx="4"/>
          </p:nvPr>
        </p:nvSpPr>
        <p:spPr>
          <a:xfrm>
            <a:off x="4706898" y="1428750"/>
            <a:ext cx="397764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6BAEDB32-E31E-4FB2-A27F-A77719C309A2}" type="datetime4">
              <a:rPr lang="en-US" smtClean="0"/>
              <a:t>March 9, 2016</a:t>
            </a:fld>
            <a:endParaRPr/>
          </a:p>
        </p:txBody>
      </p:sp>
      <p:sp>
        <p:nvSpPr>
          <p:cNvPr id="8" name="Footer Placeholder 7"/>
          <p:cNvSpPr>
            <a:spLocks noGrp="1"/>
          </p:cNvSpPr>
          <p:nvPr>
            <p:ph type="ftr" sz="quarter" idx="11"/>
          </p:nvPr>
        </p:nvSpPr>
        <p:spPr/>
        <p:txBody>
          <a:bodyPr/>
          <a:lstStyle/>
          <a:p>
            <a:r>
              <a:rPr lang="en-US" smtClean="0"/>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98861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081" y="390906"/>
            <a:ext cx="8227457" cy="308610"/>
          </a:xfrm>
        </p:spPr>
        <p:txBody>
          <a:bodyPr/>
          <a:lstStyle>
            <a:lvl1pPr>
              <a:defRPr/>
            </a:lvl1pPr>
          </a:lstStyle>
          <a:p>
            <a:r>
              <a:rPr/>
              <a:t>Click to add one-line title</a:t>
            </a:r>
          </a:p>
        </p:txBody>
      </p:sp>
      <p:sp>
        <p:nvSpPr>
          <p:cNvPr id="10" name="Text Placeholder 7"/>
          <p:cNvSpPr>
            <a:spLocks noGrp="1"/>
          </p:cNvSpPr>
          <p:nvPr>
            <p:ph type="body" sz="quarter" idx="13" hasCustomPrompt="1"/>
          </p:nvPr>
        </p:nvSpPr>
        <p:spPr>
          <a:xfrm>
            <a:off x="457081" y="700680"/>
            <a:ext cx="8227457" cy="285750"/>
          </a:xfrm>
        </p:spPr>
        <p:txBody>
          <a:bodyPr>
            <a:noAutofit/>
          </a:bodyPr>
          <a:lstStyle>
            <a:lvl1pPr marL="0" indent="0">
              <a:spcBef>
                <a:spcPts val="0"/>
              </a:spcBef>
              <a:buNone/>
              <a:defRPr sz="1800"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subtitle</a:t>
            </a:r>
          </a:p>
        </p:txBody>
      </p:sp>
      <p:sp>
        <p:nvSpPr>
          <p:cNvPr id="3" name="Text Placeholder 2"/>
          <p:cNvSpPr>
            <a:spLocks noGrp="1"/>
          </p:cNvSpPr>
          <p:nvPr>
            <p:ph type="body" idx="1" hasCustomPrompt="1"/>
          </p:nvPr>
        </p:nvSpPr>
        <p:spPr>
          <a:xfrm>
            <a:off x="457200" y="1143000"/>
            <a:ext cx="3977640"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4" name="Content Placeholder 3"/>
          <p:cNvSpPr>
            <a:spLocks noGrp="1"/>
          </p:cNvSpPr>
          <p:nvPr>
            <p:ph sz="half" idx="2"/>
          </p:nvPr>
        </p:nvSpPr>
        <p:spPr>
          <a:xfrm>
            <a:off x="457081" y="1429914"/>
            <a:ext cx="3977640" cy="3142086"/>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4706898" y="1143000"/>
            <a:ext cx="3977640"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6" name="Content Placeholder 5"/>
          <p:cNvSpPr>
            <a:spLocks noGrp="1"/>
          </p:cNvSpPr>
          <p:nvPr>
            <p:ph sz="quarter" idx="4"/>
          </p:nvPr>
        </p:nvSpPr>
        <p:spPr>
          <a:xfrm>
            <a:off x="4706898" y="1429914"/>
            <a:ext cx="3977640" cy="3142086"/>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5DFBB740-16A6-437B-B26C-8D84A8BFFEFB}" type="datetime4">
              <a:rPr lang="en-US" smtClean="0"/>
              <a:t>March 9, 2016</a:t>
            </a:fld>
            <a:endParaRPr/>
          </a:p>
        </p:txBody>
      </p:sp>
      <p:sp>
        <p:nvSpPr>
          <p:cNvPr id="8" name="Footer Placeholder 7"/>
          <p:cNvSpPr>
            <a:spLocks noGrp="1"/>
          </p:cNvSpPr>
          <p:nvPr>
            <p:ph type="ftr" sz="quarter" idx="11"/>
          </p:nvPr>
        </p:nvSpPr>
        <p:spPr/>
        <p:txBody>
          <a:bodyPr/>
          <a:lstStyle/>
          <a:p>
            <a:r>
              <a:rPr lang="en-US" smtClean="0"/>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71501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57081" y="389427"/>
            <a:ext cx="8227457" cy="639273"/>
          </a:xfrm>
        </p:spPr>
        <p:txBody>
          <a:bodyPr/>
          <a:lstStyle/>
          <a:p>
            <a:r>
              <a:rPr lang="en-US" smtClean="0"/>
              <a:t>Click to edit Master title style</a:t>
            </a:r>
            <a:endParaRPr/>
          </a:p>
        </p:txBody>
      </p:sp>
      <p:sp>
        <p:nvSpPr>
          <p:cNvPr id="10" name="Text Placeholder 9"/>
          <p:cNvSpPr>
            <a:spLocks noGrp="1"/>
          </p:cNvSpPr>
          <p:nvPr>
            <p:ph type="body" sz="quarter" idx="14"/>
          </p:nvPr>
        </p:nvSpPr>
        <p:spPr>
          <a:xfrm>
            <a:off x="457081" y="1143000"/>
            <a:ext cx="257175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Text Placeholder 9"/>
          <p:cNvSpPr>
            <a:spLocks noGrp="1"/>
          </p:cNvSpPr>
          <p:nvPr>
            <p:ph type="body" sz="quarter" idx="15"/>
          </p:nvPr>
        </p:nvSpPr>
        <p:spPr>
          <a:xfrm>
            <a:off x="3286125" y="1143000"/>
            <a:ext cx="257175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Text Placeholder 9"/>
          <p:cNvSpPr>
            <a:spLocks noGrp="1"/>
          </p:cNvSpPr>
          <p:nvPr>
            <p:ph type="body" sz="quarter" idx="16"/>
          </p:nvPr>
        </p:nvSpPr>
        <p:spPr>
          <a:xfrm>
            <a:off x="6112788" y="1143000"/>
            <a:ext cx="257175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46F26C63-BDAB-4104-AD40-3AA33A2EB231}" type="datetime4">
              <a:rPr lang="en-US" smtClean="0"/>
              <a:t>March 9, 2016</a:t>
            </a:fld>
            <a:endParaRPr/>
          </a:p>
        </p:txBody>
      </p:sp>
      <p:sp>
        <p:nvSpPr>
          <p:cNvPr id="6" name="Footer Placeholder 5"/>
          <p:cNvSpPr>
            <a:spLocks noGrp="1"/>
          </p:cNvSpPr>
          <p:nvPr>
            <p:ph type="ftr" sz="quarter" idx="11"/>
          </p:nvPr>
        </p:nvSpPr>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90212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457081" y="389427"/>
            <a:ext cx="8227457" cy="639273"/>
          </a:xfrm>
        </p:spPr>
        <p:txBody>
          <a:bodyPr/>
          <a:lstStyle/>
          <a:p>
            <a:r>
              <a:rPr lang="en-US" smtClean="0"/>
              <a:t>Click to edit Master title style</a:t>
            </a:r>
            <a:endParaRPr/>
          </a:p>
        </p:txBody>
      </p:sp>
      <p:sp>
        <p:nvSpPr>
          <p:cNvPr id="9" name="Text Placeholder 2"/>
          <p:cNvSpPr>
            <a:spLocks noGrp="1"/>
          </p:cNvSpPr>
          <p:nvPr>
            <p:ph type="body" idx="1" hasCustomPrompt="1"/>
          </p:nvPr>
        </p:nvSpPr>
        <p:spPr>
          <a:xfrm>
            <a:off x="457200"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10" name="Text Placeholder 9"/>
          <p:cNvSpPr>
            <a:spLocks noGrp="1"/>
          </p:cNvSpPr>
          <p:nvPr>
            <p:ph type="body" sz="quarter" idx="14"/>
          </p:nvPr>
        </p:nvSpPr>
        <p:spPr>
          <a:xfrm>
            <a:off x="457081"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 Placeholder 2"/>
          <p:cNvSpPr>
            <a:spLocks noGrp="1"/>
          </p:cNvSpPr>
          <p:nvPr>
            <p:ph type="body" idx="17" hasCustomPrompt="1"/>
          </p:nvPr>
        </p:nvSpPr>
        <p:spPr>
          <a:xfrm>
            <a:off x="3286245"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11" name="Text Placeholder 9"/>
          <p:cNvSpPr>
            <a:spLocks noGrp="1"/>
          </p:cNvSpPr>
          <p:nvPr>
            <p:ph type="body" sz="quarter" idx="15"/>
          </p:nvPr>
        </p:nvSpPr>
        <p:spPr>
          <a:xfrm>
            <a:off x="3286125"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Text Placeholder 2"/>
          <p:cNvSpPr>
            <a:spLocks noGrp="1"/>
          </p:cNvSpPr>
          <p:nvPr>
            <p:ph type="body" idx="18" hasCustomPrompt="1"/>
          </p:nvPr>
        </p:nvSpPr>
        <p:spPr>
          <a:xfrm>
            <a:off x="6115170"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12" name="Text Placeholder 9"/>
          <p:cNvSpPr>
            <a:spLocks noGrp="1"/>
          </p:cNvSpPr>
          <p:nvPr>
            <p:ph type="body" sz="quarter" idx="16"/>
          </p:nvPr>
        </p:nvSpPr>
        <p:spPr>
          <a:xfrm>
            <a:off x="6112788"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27EECFA3-D20F-4219-8FDB-4F5861E663CC}" type="datetime4">
              <a:rPr lang="en-US" smtClean="0"/>
              <a:t>March 9, 2016</a:t>
            </a:fld>
            <a:endParaRPr/>
          </a:p>
        </p:txBody>
      </p:sp>
      <p:sp>
        <p:nvSpPr>
          <p:cNvPr id="6" name="Footer Placeholder 5"/>
          <p:cNvSpPr>
            <a:spLocks noGrp="1"/>
          </p:cNvSpPr>
          <p:nvPr>
            <p:ph type="ftr" sz="quarter" idx="11"/>
          </p:nvPr>
        </p:nvSpPr>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77418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081" y="390906"/>
            <a:ext cx="8227457" cy="308610"/>
          </a:xfrm>
        </p:spPr>
        <p:txBody>
          <a:bodyPr/>
          <a:lstStyle>
            <a:lvl1pPr>
              <a:defRPr/>
            </a:lvl1pPr>
          </a:lstStyle>
          <a:p>
            <a:r>
              <a:rPr/>
              <a:t>Click to add one-line title</a:t>
            </a:r>
          </a:p>
        </p:txBody>
      </p:sp>
      <p:sp>
        <p:nvSpPr>
          <p:cNvPr id="15" name="Text Placeholder 7"/>
          <p:cNvSpPr>
            <a:spLocks noGrp="1"/>
          </p:cNvSpPr>
          <p:nvPr>
            <p:ph type="body" sz="quarter" idx="13" hasCustomPrompt="1"/>
          </p:nvPr>
        </p:nvSpPr>
        <p:spPr>
          <a:xfrm>
            <a:off x="457081" y="700680"/>
            <a:ext cx="8227457" cy="285750"/>
          </a:xfrm>
        </p:spPr>
        <p:txBody>
          <a:bodyPr>
            <a:noAutofit/>
          </a:bodyPr>
          <a:lstStyle>
            <a:lvl1pPr marL="0" indent="0">
              <a:spcBef>
                <a:spcPts val="0"/>
              </a:spcBef>
              <a:buNone/>
              <a:defRPr sz="1800"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subtitle</a:t>
            </a:r>
          </a:p>
        </p:txBody>
      </p:sp>
      <p:sp>
        <p:nvSpPr>
          <p:cNvPr id="9" name="Text Placeholder 2"/>
          <p:cNvSpPr>
            <a:spLocks noGrp="1"/>
          </p:cNvSpPr>
          <p:nvPr>
            <p:ph type="body" idx="1" hasCustomPrompt="1"/>
          </p:nvPr>
        </p:nvSpPr>
        <p:spPr>
          <a:xfrm>
            <a:off x="457200"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dirty="0"/>
              <a:t>Click to add heading</a:t>
            </a:r>
          </a:p>
        </p:txBody>
      </p:sp>
      <p:sp>
        <p:nvSpPr>
          <p:cNvPr id="10" name="Text Placeholder 9"/>
          <p:cNvSpPr>
            <a:spLocks noGrp="1"/>
          </p:cNvSpPr>
          <p:nvPr>
            <p:ph type="body" sz="quarter" idx="14"/>
          </p:nvPr>
        </p:nvSpPr>
        <p:spPr>
          <a:xfrm>
            <a:off x="457081"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 Placeholder 2"/>
          <p:cNvSpPr>
            <a:spLocks noGrp="1"/>
          </p:cNvSpPr>
          <p:nvPr>
            <p:ph type="body" idx="17" hasCustomPrompt="1"/>
          </p:nvPr>
        </p:nvSpPr>
        <p:spPr>
          <a:xfrm>
            <a:off x="3286245"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11" name="Text Placeholder 9"/>
          <p:cNvSpPr>
            <a:spLocks noGrp="1"/>
          </p:cNvSpPr>
          <p:nvPr>
            <p:ph type="body" sz="quarter" idx="15"/>
          </p:nvPr>
        </p:nvSpPr>
        <p:spPr>
          <a:xfrm>
            <a:off x="3286125"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Text Placeholder 2"/>
          <p:cNvSpPr>
            <a:spLocks noGrp="1"/>
          </p:cNvSpPr>
          <p:nvPr>
            <p:ph type="body" idx="18" hasCustomPrompt="1"/>
          </p:nvPr>
        </p:nvSpPr>
        <p:spPr>
          <a:xfrm>
            <a:off x="6115170"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12" name="Text Placeholder 9"/>
          <p:cNvSpPr>
            <a:spLocks noGrp="1"/>
          </p:cNvSpPr>
          <p:nvPr>
            <p:ph type="body" sz="quarter" idx="16"/>
          </p:nvPr>
        </p:nvSpPr>
        <p:spPr>
          <a:xfrm>
            <a:off x="6112788"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1306E00-9D63-494A-BAB1-B5D869D54278}" type="datetime4">
              <a:rPr lang="en-US" smtClean="0"/>
              <a:t>March 9, 2016</a:t>
            </a:fld>
            <a:endParaRPr/>
          </a:p>
        </p:txBody>
      </p:sp>
      <p:sp>
        <p:nvSpPr>
          <p:cNvPr id="6" name="Footer Placeholder 5"/>
          <p:cNvSpPr>
            <a:spLocks noGrp="1"/>
          </p:cNvSpPr>
          <p:nvPr>
            <p:ph type="ftr" sz="quarter" idx="11"/>
          </p:nvPr>
        </p:nvSpPr>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6796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457200" y="1143000"/>
            <a:ext cx="5886450" cy="342900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bwMode="ltGray">
          <a:xfrm>
            <a:off x="6457950" y="1143000"/>
            <a:ext cx="2226588" cy="3429000"/>
          </a:xfrm>
          <a:solidFill>
            <a:schemeClr val="accent6"/>
          </a:solidFill>
        </p:spPr>
        <p:txBody>
          <a:bodyPr lIns="91440" tIns="91440" rIns="91440" bIns="91440">
            <a:noAutofit/>
          </a:bodyPr>
          <a:lstStyle>
            <a:lvl1pPr marL="0" indent="0">
              <a:spcBef>
                <a:spcPts val="675"/>
              </a:spcBef>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827652-8708-43BF-80E5-2DE631AC3553}" type="datetime4">
              <a:rPr lang="en-US" smtClean="0"/>
              <a:t>March 9, 2016</a:t>
            </a:fld>
            <a:endParaRPr/>
          </a:p>
        </p:txBody>
      </p:sp>
      <p:sp>
        <p:nvSpPr>
          <p:cNvPr id="6" name="Footer Placeholder 5"/>
          <p:cNvSpPr>
            <a:spLocks noGrp="1"/>
          </p:cNvSpPr>
          <p:nvPr>
            <p:ph type="ftr" sz="quarter" idx="11"/>
          </p:nvPr>
        </p:nvSpPr>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52659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457080" y="1143000"/>
            <a:ext cx="5029320" cy="342900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8" name="Text Placeholder 9"/>
          <p:cNvSpPr>
            <a:spLocks noGrp="1"/>
          </p:cNvSpPr>
          <p:nvPr>
            <p:ph type="body" sz="quarter" idx="16"/>
          </p:nvPr>
        </p:nvSpPr>
        <p:spPr>
          <a:xfrm>
            <a:off x="5600700" y="1143000"/>
            <a:ext cx="3083838"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B8C0BE1D-6FCA-4D33-A1C4-0E8D460ADD89}" type="datetime4">
              <a:rPr lang="en-US" smtClean="0"/>
              <a:t>March 9, 2016</a:t>
            </a:fld>
            <a:endParaRPr/>
          </a:p>
        </p:txBody>
      </p:sp>
      <p:sp>
        <p:nvSpPr>
          <p:cNvPr id="6" name="Footer Placeholder 5"/>
          <p:cNvSpPr>
            <a:spLocks noGrp="1"/>
          </p:cNvSpPr>
          <p:nvPr>
            <p:ph type="ftr" sz="quarter" idx="11"/>
          </p:nvPr>
        </p:nvSpPr>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85746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457080" y="1143000"/>
            <a:ext cx="5029320" cy="342900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4" name="Text Placeholder 3"/>
          <p:cNvSpPr>
            <a:spLocks noGrp="1"/>
          </p:cNvSpPr>
          <p:nvPr>
            <p:ph type="body" sz="half" idx="2"/>
          </p:nvPr>
        </p:nvSpPr>
        <p:spPr bwMode="ltGray">
          <a:xfrm>
            <a:off x="5600701" y="1143000"/>
            <a:ext cx="3083838" cy="3429000"/>
          </a:xfrm>
          <a:solidFill>
            <a:schemeClr val="accent1"/>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9353E9-01C9-454F-9D3D-3C739CDCC346}" type="datetime4">
              <a:rPr lang="en-US" smtClean="0"/>
              <a:t>March 9, 2016</a:t>
            </a:fld>
            <a:endParaRPr/>
          </a:p>
        </p:txBody>
      </p:sp>
      <p:sp>
        <p:nvSpPr>
          <p:cNvPr id="6" name="Footer Placeholder 5"/>
          <p:cNvSpPr>
            <a:spLocks noGrp="1"/>
          </p:cNvSpPr>
          <p:nvPr>
            <p:ph type="ftr" sz="quarter" idx="11"/>
          </p:nvPr>
        </p:nvSpPr>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70248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081" y="389427"/>
            <a:ext cx="3943350" cy="639273"/>
          </a:xfrm>
        </p:spPr>
        <p:txBody>
          <a:bodyPr anchor="t"/>
          <a:lstStyle>
            <a:lvl1pPr>
              <a:defRPr sz="2100"/>
            </a:lvl1pPr>
          </a:lstStyle>
          <a:p>
            <a:r>
              <a:rPr lang="en-US" smtClean="0"/>
              <a:t>Click to edit Master title style</a:t>
            </a:r>
            <a:endParaRPr/>
          </a:p>
        </p:txBody>
      </p:sp>
      <p:sp>
        <p:nvSpPr>
          <p:cNvPr id="4" name="Text Placeholder 3"/>
          <p:cNvSpPr>
            <a:spLocks noGrp="1"/>
          </p:cNvSpPr>
          <p:nvPr>
            <p:ph type="body" sz="half" idx="2"/>
          </p:nvPr>
        </p:nvSpPr>
        <p:spPr>
          <a:xfrm>
            <a:off x="457081" y="2114550"/>
            <a:ext cx="2743200" cy="1485900"/>
          </a:xfrm>
          <a:noFill/>
        </p:spPr>
        <p:txBody>
          <a:bodyPr lIns="0" tIns="0" rIns="0" bIns="0">
            <a:noAutofit/>
          </a:bodyPr>
          <a:lstStyle>
            <a:lvl1pPr marL="0" indent="0">
              <a:spcBef>
                <a:spcPts val="675"/>
              </a:spcBef>
              <a:buNone/>
              <a:defRPr sz="135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3" name="Picture Placeholder 2"/>
          <p:cNvSpPr>
            <a:spLocks noGrp="1"/>
          </p:cNvSpPr>
          <p:nvPr>
            <p:ph type="pic" idx="1"/>
          </p:nvPr>
        </p:nvSpPr>
        <p:spPr bwMode="ltGray">
          <a:xfrm>
            <a:off x="4572000" y="389427"/>
            <a:ext cx="4114799" cy="4182573"/>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5" name="Date Placeholder 4"/>
          <p:cNvSpPr>
            <a:spLocks noGrp="1"/>
          </p:cNvSpPr>
          <p:nvPr>
            <p:ph type="dt" sz="half" idx="10"/>
          </p:nvPr>
        </p:nvSpPr>
        <p:spPr/>
        <p:txBody>
          <a:bodyPr/>
          <a:lstStyle/>
          <a:p>
            <a:fld id="{0B80EA03-3DA2-4D78-ACF2-8A180DEB0AA4}" type="datetime4">
              <a:rPr lang="en-US" smtClean="0"/>
              <a:t>March 9, 2016</a:t>
            </a:fld>
            <a:endParaRPr/>
          </a:p>
        </p:txBody>
      </p:sp>
      <p:sp>
        <p:nvSpPr>
          <p:cNvPr id="6" name="Footer Placeholder 5"/>
          <p:cNvSpPr>
            <a:spLocks noGrp="1"/>
          </p:cNvSpPr>
          <p:nvPr>
            <p:ph type="ftr" sz="quarter" idx="11"/>
          </p:nvPr>
        </p:nvSpPr>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662123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457081" y="389427"/>
            <a:ext cx="8227457" cy="639273"/>
          </a:xfrm>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456010" y="1143000"/>
            <a:ext cx="3984498" cy="251460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4" name="Text Placeholder 3"/>
          <p:cNvSpPr>
            <a:spLocks noGrp="1"/>
          </p:cNvSpPr>
          <p:nvPr>
            <p:ph type="body" sz="half" idx="2"/>
          </p:nvPr>
        </p:nvSpPr>
        <p:spPr bwMode="ltGray">
          <a:xfrm>
            <a:off x="457080" y="3714750"/>
            <a:ext cx="3984498" cy="857250"/>
          </a:xfrm>
          <a:solidFill>
            <a:schemeClr val="accent5"/>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8" name="Picture Placeholder 2"/>
          <p:cNvSpPr>
            <a:spLocks noGrp="1"/>
          </p:cNvSpPr>
          <p:nvPr>
            <p:ph type="pic" idx="13"/>
          </p:nvPr>
        </p:nvSpPr>
        <p:spPr bwMode="ltGray">
          <a:xfrm>
            <a:off x="4700040" y="1143000"/>
            <a:ext cx="3984498" cy="251460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9" name="Text Placeholder 3"/>
          <p:cNvSpPr>
            <a:spLocks noGrp="1"/>
          </p:cNvSpPr>
          <p:nvPr>
            <p:ph type="body" sz="half" idx="14"/>
          </p:nvPr>
        </p:nvSpPr>
        <p:spPr bwMode="ltGray">
          <a:xfrm>
            <a:off x="4700040" y="3714750"/>
            <a:ext cx="3984498" cy="857250"/>
          </a:xfrm>
          <a:solidFill>
            <a:schemeClr val="accent5"/>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977BFB-95D8-4603-9930-5F75D258CD5B}" type="datetime4">
              <a:rPr lang="en-US" smtClean="0"/>
              <a:t>March 9, 2016</a:t>
            </a:fld>
            <a:endParaRPr/>
          </a:p>
        </p:txBody>
      </p:sp>
      <p:sp>
        <p:nvSpPr>
          <p:cNvPr id="6" name="Footer Placeholder 5"/>
          <p:cNvSpPr>
            <a:spLocks noGrp="1"/>
          </p:cNvSpPr>
          <p:nvPr>
            <p:ph type="ftr" sz="quarter" idx="11"/>
          </p:nvPr>
        </p:nvSpPr>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5789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cSld name="1_Title Slide with Dark Picture">
    <p:bg bwMode="ltGray">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4"/>
          <p:cNvSpPr>
            <a:spLocks noGrp="1"/>
          </p:cNvSpPr>
          <p:nvPr>
            <p:ph type="title"/>
          </p:nvPr>
        </p:nvSpPr>
        <p:spPr>
          <a:xfrm>
            <a:off x="457795" y="1657350"/>
            <a:ext cx="6971705" cy="1428750"/>
          </a:xfrm>
        </p:spPr>
        <p:txBody>
          <a:bodyPr anchor="b"/>
          <a:lstStyle>
            <a:lvl1pPr>
              <a:lnSpc>
                <a:spcPct val="80000"/>
              </a:lnSpc>
              <a:defRPr sz="4950"/>
            </a:lvl1pPr>
          </a:lstStyle>
          <a:p>
            <a:r>
              <a:rPr lang="en-US" dirty="0" smtClean="0"/>
              <a:t>Click to edit Master title style</a:t>
            </a:r>
            <a:endParaRPr dirty="0"/>
          </a:p>
        </p:txBody>
      </p:sp>
      <p:sp>
        <p:nvSpPr>
          <p:cNvPr id="3" name="Subtitle 2"/>
          <p:cNvSpPr>
            <a:spLocks noGrp="1"/>
          </p:cNvSpPr>
          <p:nvPr>
            <p:ph type="subTitle" idx="1"/>
          </p:nvPr>
        </p:nvSpPr>
        <p:spPr>
          <a:xfrm>
            <a:off x="456010" y="3200400"/>
            <a:ext cx="6172200" cy="685800"/>
          </a:xfrm>
        </p:spPr>
        <p:txBody>
          <a:bodyPr>
            <a:noAutofit/>
          </a:bodyPr>
          <a:lstStyle>
            <a:lvl1pPr marL="0" indent="0" algn="l">
              <a:spcBef>
                <a:spcPts val="0"/>
              </a:spcBef>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454817" y="4366376"/>
            <a:ext cx="4117184" cy="254411"/>
          </a:xfrm>
        </p:spPr>
        <p:txBody>
          <a:bodyPr>
            <a:noAutofit/>
          </a:bodyPr>
          <a:lstStyle>
            <a:lvl1pPr marL="0" indent="0">
              <a:spcBef>
                <a:spcPts val="0"/>
              </a:spcBef>
              <a:buNone/>
              <a:defRPr sz="1500" baseline="0">
                <a:solidFill>
                  <a:schemeClr val="tx1"/>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date</a:t>
            </a:r>
          </a:p>
        </p:txBody>
      </p:sp>
      <p:grpSp>
        <p:nvGrpSpPr>
          <p:cNvPr id="7" name="Group 6"/>
          <p:cNvGrpSpPr/>
          <p:nvPr/>
        </p:nvGrpSpPr>
        <p:grpSpPr bwMode="black">
          <a:xfrm>
            <a:off x="454818" y="342748"/>
            <a:ext cx="2270363" cy="914552"/>
            <a:chOff x="3578225" y="1146175"/>
            <a:chExt cx="5038725" cy="2111375"/>
          </a:xfrm>
          <a:solidFill>
            <a:schemeClr val="tx1"/>
          </a:solidFill>
        </p:grpSpPr>
        <p:sp>
          <p:nvSpPr>
            <p:cNvPr id="8" name="Freeform 5"/>
            <p:cNvSpPr>
              <a:spLocks noEditPoints="1"/>
            </p:cNvSpPr>
            <p:nvPr/>
          </p:nvSpPr>
          <p:spPr bwMode="black">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350"/>
            </a:p>
          </p:txBody>
        </p:sp>
        <p:sp>
          <p:nvSpPr>
            <p:cNvPr id="9" name="Freeform 6"/>
            <p:cNvSpPr>
              <a:spLocks noEditPoints="1"/>
            </p:cNvSpPr>
            <p:nvPr/>
          </p:nvSpPr>
          <p:spPr bwMode="black">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350"/>
            </a:p>
          </p:txBody>
        </p:sp>
      </p:grpSp>
    </p:spTree>
    <p:extLst>
      <p:ext uri="{BB962C8B-B14F-4D97-AF65-F5344CB8AC3E}">
        <p14:creationId xmlns:p14="http://schemas.microsoft.com/office/powerpoint/2010/main" val="787636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456010" y="1143000"/>
            <a:ext cx="2571750" cy="200025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4" name="Text Placeholder 3"/>
          <p:cNvSpPr>
            <a:spLocks noGrp="1"/>
          </p:cNvSpPr>
          <p:nvPr>
            <p:ph type="body" sz="half" idx="2"/>
          </p:nvPr>
        </p:nvSpPr>
        <p:spPr bwMode="ltGray">
          <a:xfrm>
            <a:off x="457080" y="3200400"/>
            <a:ext cx="2571750" cy="1371600"/>
          </a:xfrm>
          <a:solidFill>
            <a:schemeClr val="accent1"/>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8" name="Picture Placeholder 2"/>
          <p:cNvSpPr>
            <a:spLocks noGrp="1"/>
          </p:cNvSpPr>
          <p:nvPr>
            <p:ph type="pic" idx="13"/>
          </p:nvPr>
        </p:nvSpPr>
        <p:spPr bwMode="ltGray">
          <a:xfrm>
            <a:off x="3286125" y="1143000"/>
            <a:ext cx="2571750" cy="200025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9" name="Text Placeholder 3"/>
          <p:cNvSpPr>
            <a:spLocks noGrp="1"/>
          </p:cNvSpPr>
          <p:nvPr>
            <p:ph type="body" sz="half" idx="14"/>
          </p:nvPr>
        </p:nvSpPr>
        <p:spPr bwMode="ltGray">
          <a:xfrm>
            <a:off x="3286125" y="3200400"/>
            <a:ext cx="2571750" cy="1371600"/>
          </a:xfrm>
          <a:solidFill>
            <a:schemeClr val="accent1"/>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10" name="Picture Placeholder 2"/>
          <p:cNvSpPr>
            <a:spLocks noGrp="1"/>
          </p:cNvSpPr>
          <p:nvPr>
            <p:ph type="pic" idx="15"/>
          </p:nvPr>
        </p:nvSpPr>
        <p:spPr bwMode="ltGray">
          <a:xfrm>
            <a:off x="6112788" y="1143000"/>
            <a:ext cx="2571750" cy="200025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11" name="Text Placeholder 3"/>
          <p:cNvSpPr>
            <a:spLocks noGrp="1"/>
          </p:cNvSpPr>
          <p:nvPr>
            <p:ph type="body" sz="half" idx="16"/>
          </p:nvPr>
        </p:nvSpPr>
        <p:spPr bwMode="ltGray">
          <a:xfrm>
            <a:off x="6112788" y="3200400"/>
            <a:ext cx="2571750" cy="1371600"/>
          </a:xfrm>
          <a:solidFill>
            <a:schemeClr val="accent1"/>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23B048-CD3F-4D96-A0AE-0915600228D8}" type="datetime4">
              <a:rPr lang="en-US" smtClean="0"/>
              <a:t>March 9, 2016</a:t>
            </a:fld>
            <a:endParaRPr/>
          </a:p>
        </p:txBody>
      </p:sp>
      <p:sp>
        <p:nvSpPr>
          <p:cNvPr id="6" name="Footer Placeholder 5"/>
          <p:cNvSpPr>
            <a:spLocks noGrp="1"/>
          </p:cNvSpPr>
          <p:nvPr>
            <p:ph type="ftr" sz="quarter" idx="11"/>
          </p:nvPr>
        </p:nvSpPr>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06697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081" y="2000250"/>
            <a:ext cx="6856214" cy="1714500"/>
          </a:xfrm>
        </p:spPr>
        <p:txBody>
          <a:bodyPr anchor="b">
            <a:noAutofit/>
          </a:bodyPr>
          <a:lstStyle>
            <a:lvl1pPr>
              <a:lnSpc>
                <a:spcPct val="80000"/>
              </a:lnSpc>
              <a:defRPr sz="6000"/>
            </a:lvl1pPr>
          </a:lstStyle>
          <a:p>
            <a:r>
              <a:rPr lang="en-US" smtClean="0"/>
              <a:t>Click to edit Master title style</a:t>
            </a:r>
            <a:endParaRPr/>
          </a:p>
        </p:txBody>
      </p:sp>
      <p:sp>
        <p:nvSpPr>
          <p:cNvPr id="10" name="Text Placeholder 9"/>
          <p:cNvSpPr>
            <a:spLocks noGrp="1"/>
          </p:cNvSpPr>
          <p:nvPr>
            <p:ph type="body" sz="quarter" idx="13"/>
          </p:nvPr>
        </p:nvSpPr>
        <p:spPr>
          <a:xfrm>
            <a:off x="456010" y="3761920"/>
            <a:ext cx="6856214" cy="810080"/>
          </a:xfrm>
        </p:spPr>
        <p:txBody>
          <a:bodyPr wrap="square">
            <a:noAutofit/>
          </a:bodyPr>
          <a:lstStyle>
            <a:lvl1pPr marL="0" indent="0">
              <a:spcBef>
                <a:spcPts val="0"/>
              </a:spcBef>
              <a:buFontTx/>
              <a:buNone/>
              <a:defRPr sz="24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grpSp>
        <p:nvGrpSpPr>
          <p:cNvPr id="6" name="Group 5"/>
          <p:cNvGrpSpPr/>
          <p:nvPr/>
        </p:nvGrpSpPr>
        <p:grpSpPr>
          <a:xfrm>
            <a:off x="454818" y="342748"/>
            <a:ext cx="2270363" cy="914552"/>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350"/>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350"/>
            </a:p>
          </p:txBody>
        </p:sp>
      </p:grpSp>
      <p:sp>
        <p:nvSpPr>
          <p:cNvPr id="9" name="Date Placeholder 8"/>
          <p:cNvSpPr>
            <a:spLocks noGrp="1"/>
          </p:cNvSpPr>
          <p:nvPr>
            <p:ph type="dt" sz="half" idx="15"/>
          </p:nvPr>
        </p:nvSpPr>
        <p:spPr/>
        <p:txBody>
          <a:bodyPr/>
          <a:lstStyle/>
          <a:p>
            <a:fld id="{41F8C4D3-86C7-4ECB-B7A9-17848AF1F8CA}" type="datetime4">
              <a:rPr lang="en-US" smtClean="0"/>
              <a:t>March 9, 2016</a:t>
            </a:fld>
            <a:endParaRPr/>
          </a:p>
        </p:txBody>
      </p:sp>
      <p:sp>
        <p:nvSpPr>
          <p:cNvPr id="12" name="Footer Placeholder 11"/>
          <p:cNvSpPr>
            <a:spLocks noGrp="1"/>
          </p:cNvSpPr>
          <p:nvPr>
            <p:ph type="ftr" sz="quarter" idx="16"/>
          </p:nvPr>
        </p:nvSpPr>
        <p:spPr/>
        <p:txBody>
          <a:bodyPr/>
          <a:lstStyle/>
          <a:p>
            <a:r>
              <a:rPr lang="en-US" smtClean="0"/>
              <a:t>Private | Confidential | Internal Use Only </a:t>
            </a:r>
            <a:endParaRPr/>
          </a:p>
        </p:txBody>
      </p:sp>
      <p:sp>
        <p:nvSpPr>
          <p:cNvPr id="13" name="Slide Number Placeholder 12"/>
          <p:cNvSpPr>
            <a:spLocks noGrp="1"/>
          </p:cNvSpPr>
          <p:nvPr>
            <p:ph type="sldNum" sz="quarter" idx="17"/>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308344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E01A581A-FA90-41FF-AB11-AE50837A6D2E}" type="datetime4">
              <a:rPr lang="en-US" smtClean="0"/>
              <a:t>March 9, 2016</a:t>
            </a:fld>
            <a:endParaRPr/>
          </a:p>
        </p:txBody>
      </p:sp>
      <p:sp>
        <p:nvSpPr>
          <p:cNvPr id="5" name="Footer Placeholder 4"/>
          <p:cNvSpPr>
            <a:spLocks noGrp="1"/>
          </p:cNvSpPr>
          <p:nvPr>
            <p:ph type="ftr" sz="quarter" idx="11"/>
          </p:nvPr>
        </p:nvSpPr>
        <p:spPr/>
        <p:txBody>
          <a:bodyPr/>
          <a:lstStyle/>
          <a:p>
            <a:r>
              <a:rPr lang="en-US" smtClean="0"/>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22386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D3CA06-AA05-4EA5-ABAF-56A40CAB4D59}" type="datetime4">
              <a:rPr lang="en-US" smtClean="0"/>
              <a:t>March 9, 2016</a:t>
            </a:fld>
            <a:endParaRPr lang="en-US"/>
          </a:p>
        </p:txBody>
      </p:sp>
      <p:sp>
        <p:nvSpPr>
          <p:cNvPr id="4" name="Footer Placeholder 3"/>
          <p:cNvSpPr>
            <a:spLocks noGrp="1"/>
          </p:cNvSpPr>
          <p:nvPr>
            <p:ph type="ftr" sz="quarter" idx="11"/>
          </p:nvPr>
        </p:nvSpPr>
        <p:spPr/>
        <p:txBody>
          <a:bodyPr/>
          <a:lstStyle/>
          <a:p>
            <a:r>
              <a:rPr lang="en-US" smtClean="0"/>
              <a:t>Private | Confidential | Internal Use Only </a:t>
            </a:r>
            <a:endParaRPr lang="en-US"/>
          </a:p>
        </p:txBody>
      </p:sp>
      <p:sp>
        <p:nvSpPr>
          <p:cNvPr id="5" name="Slide Number Placeholder 4"/>
          <p:cNvSpPr>
            <a:spLocks noGrp="1"/>
          </p:cNvSpPr>
          <p:nvPr>
            <p:ph type="sldNum" sz="quarter" idx="12"/>
          </p:nvPr>
        </p:nvSpPr>
        <p:spPr/>
        <p:txBody>
          <a:bodyPr/>
          <a:lstStyle/>
          <a:p>
            <a:fld id="{B016F8AB-BCEA-4347-8BA6-BE776009BC89}" type="slidenum">
              <a:rPr lang="en-US" smtClean="0"/>
              <a:pPr/>
              <a:t>‹#›</a:t>
            </a:fld>
            <a:endParaRPr lang="en-US" dirty="0"/>
          </a:p>
        </p:txBody>
      </p:sp>
      <p:sp>
        <p:nvSpPr>
          <p:cNvPr id="6" name="TextBox 5"/>
          <p:cNvSpPr txBox="1"/>
          <p:nvPr userDrawn="1"/>
        </p:nvSpPr>
        <p:spPr>
          <a:xfrm>
            <a:off x="1956547" y="2070847"/>
            <a:ext cx="4081182" cy="1855694"/>
          </a:xfrm>
          <a:prstGeom prst="rect">
            <a:avLst/>
          </a:prstGeom>
          <a:noFill/>
        </p:spPr>
        <p:txBody>
          <a:bodyPr wrap="square" lIns="0" tIns="0" rIns="0" bIns="0" rtlCol="0">
            <a:noAutofit/>
          </a:bodyPr>
          <a:lstStyle/>
          <a:p>
            <a:pPr>
              <a:lnSpc>
                <a:spcPct val="90000"/>
              </a:lnSpc>
            </a:pPr>
            <a:r>
              <a:rPr lang="en-US" sz="2400" dirty="0" smtClean="0"/>
              <a:t>Research</a:t>
            </a:r>
            <a:endParaRPr lang="en-US" sz="2400" dirty="0"/>
          </a:p>
        </p:txBody>
      </p:sp>
    </p:spTree>
    <p:extLst>
      <p:ext uri="{BB962C8B-B14F-4D97-AF65-F5344CB8AC3E}">
        <p14:creationId xmlns:p14="http://schemas.microsoft.com/office/powerpoint/2010/main" val="81031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29184"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29184"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25067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879306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with conten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29184"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0"/>
            <a:ext cx="8117904" cy="3219768"/>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744197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Line Only">
    <p:spTree>
      <p:nvGrpSpPr>
        <p:cNvPr id="1" name=""/>
        <p:cNvGrpSpPr/>
        <p:nvPr/>
      </p:nvGrpSpPr>
      <p:grpSpPr>
        <a:xfrm>
          <a:off x="0" y="0"/>
          <a:ext cx="0" cy="0"/>
          <a:chOff x="0" y="0"/>
          <a:chExt cx="0" cy="0"/>
        </a:xfrm>
      </p:grpSpPr>
      <p:sp>
        <p:nvSpPr>
          <p:cNvPr id="6" name="Title 8"/>
          <p:cNvSpPr>
            <a:spLocks noGrp="1"/>
          </p:cNvSpPr>
          <p:nvPr>
            <p:ph type="title" hasCustomPrompt="1"/>
          </p:nvPr>
        </p:nvSpPr>
        <p:spPr>
          <a:xfrm>
            <a:off x="339725" y="304710"/>
            <a:ext cx="8375650" cy="469840"/>
          </a:xfrm>
          <a:prstGeom prst="rect">
            <a:avLst/>
          </a:prstGeom>
        </p:spPr>
        <p:txBody>
          <a:bodyPr anchor="t" anchorCtr="0">
            <a:noAutofit/>
          </a:bodyPr>
          <a:lstStyle>
            <a:lvl1pPr marL="0" marR="0" indent="0" algn="l" defTabSz="914400" rtl="0" eaLnBrk="1" fontAlgn="auto" latinLnBrk="0" hangingPunct="1">
              <a:lnSpc>
                <a:spcPts val="3300"/>
              </a:lnSpc>
              <a:spcBef>
                <a:spcPct val="0"/>
              </a:spcBef>
              <a:spcAft>
                <a:spcPts val="0"/>
              </a:spcAft>
              <a:buClrTx/>
              <a:buSzTx/>
              <a:buFontTx/>
              <a:buNone/>
              <a:tabLst/>
              <a:defRPr sz="2800" baseline="0">
                <a:solidFill>
                  <a:schemeClr val="bg1"/>
                </a:solidFill>
                <a:latin typeface="Futura Bk" pitchFamily="34" charset="0"/>
              </a:defRPr>
            </a:lvl1pPr>
          </a:lstStyle>
          <a:p>
            <a:r>
              <a:rPr lang="en-US" dirty="0" smtClean="0"/>
              <a:t>Single line title</a:t>
            </a:r>
            <a:endParaRPr lang="en-US" dirty="0"/>
          </a:p>
        </p:txBody>
      </p:sp>
    </p:spTree>
    <p:extLst>
      <p:ext uri="{BB962C8B-B14F-4D97-AF65-F5344CB8AC3E}">
        <p14:creationId xmlns:p14="http://schemas.microsoft.com/office/powerpoint/2010/main" val="1187153399"/>
      </p:ext>
    </p:extLst>
  </p:cSld>
  <p:clrMapOvr>
    <a:masterClrMapping/>
  </p:clrMapOvr>
  <p:transition>
    <p:fade thruBlk="1"/>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title, sub title with three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29184" y="235063"/>
            <a:ext cx="8460105" cy="429768"/>
          </a:xfrm>
        </p:spPr>
        <p:txBody>
          <a:bodyPr/>
          <a:lstStyle>
            <a:lvl1pPr>
              <a:defRPr>
                <a:solidFill>
                  <a:srgbClr val="000000"/>
                </a:solidFill>
              </a:defRPr>
            </a:lvl1pPr>
          </a:lstStyle>
          <a:p>
            <a:r>
              <a:rPr lang="en-US" noProof="0" dirty="0" smtClean="0"/>
              <a:t>Click to edit master title style</a:t>
            </a:r>
            <a:endParaRPr lang="en-US" noProof="0" dirty="0"/>
          </a:p>
        </p:txBody>
      </p:sp>
      <p:sp>
        <p:nvSpPr>
          <p:cNvPr id="9" name="Content Placeholder 8"/>
          <p:cNvSpPr>
            <a:spLocks noGrp="1"/>
          </p:cNvSpPr>
          <p:nvPr>
            <p:ph sz="quarter" idx="16"/>
          </p:nvPr>
        </p:nvSpPr>
        <p:spPr>
          <a:xfrm>
            <a:off x="329184" y="1188720"/>
            <a:ext cx="252374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11"/>
          <p:cNvSpPr>
            <a:spLocks noGrp="1"/>
          </p:cNvSpPr>
          <p:nvPr>
            <p:ph sz="quarter" idx="17"/>
          </p:nvPr>
        </p:nvSpPr>
        <p:spPr>
          <a:xfrm>
            <a:off x="3124486" y="1188720"/>
            <a:ext cx="2523744" cy="32226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13"/>
          <p:cNvSpPr>
            <a:spLocks noGrp="1"/>
          </p:cNvSpPr>
          <p:nvPr>
            <p:ph sz="quarter" idx="18"/>
          </p:nvPr>
        </p:nvSpPr>
        <p:spPr>
          <a:xfrm>
            <a:off x="5919788" y="1188720"/>
            <a:ext cx="2527300"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ubtitle 2"/>
          <p:cNvSpPr>
            <a:spLocks noGrp="1"/>
          </p:cNvSpPr>
          <p:nvPr>
            <p:ph type="subTitle" idx="1" hasCustomPrompt="1"/>
          </p:nvPr>
        </p:nvSpPr>
        <p:spPr bwMode="black">
          <a:xfrm>
            <a:off x="329184"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27657607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sub title with bullet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29184"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29184"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1pPr marL="171450" indent="-171450">
              <a:buFont typeface="HP Simplified" pitchFamily="34" charset="0"/>
              <a:buChar char="•"/>
              <a:defRPr sz="1400" b="0">
                <a:solidFill>
                  <a:schemeClr val="tx1"/>
                </a:solidFill>
              </a:defRPr>
            </a:lvl1pPr>
            <a:lvl2pPr marL="342900" indent="-171450">
              <a:buSzPct val="80000"/>
              <a:buFont typeface="HP Simplified" pitchFamily="34" charset="0"/>
              <a:buChar char="–"/>
              <a:defRPr sz="1400">
                <a:solidFill>
                  <a:srgbClr val="000000"/>
                </a:solidFill>
              </a:defRPr>
            </a:lvl2pPr>
            <a:lvl3pPr marL="512763" indent="-169863">
              <a:defRPr sz="1400">
                <a:solidFill>
                  <a:srgbClr val="000000"/>
                </a:solidFill>
              </a:defRPr>
            </a:lvl3pPr>
            <a:lvl4pPr marL="690563" indent="-180975">
              <a:defRPr sz="1400">
                <a:solidFill>
                  <a:srgbClr val="000000"/>
                </a:solidFill>
              </a:defRPr>
            </a:lvl4pPr>
            <a:lvl5pPr marL="833438" indent="-150813">
              <a:defRPr sz="1400">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35171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457081" y="2000250"/>
            <a:ext cx="6856214" cy="1714500"/>
          </a:xfrm>
        </p:spPr>
        <p:txBody>
          <a:bodyPr anchor="b">
            <a:noAutofit/>
          </a:bodyPr>
          <a:lstStyle>
            <a:lvl1pPr>
              <a:lnSpc>
                <a:spcPct val="80000"/>
              </a:lnSpc>
              <a:defRPr sz="6000"/>
            </a:lvl1pPr>
          </a:lstStyle>
          <a:p>
            <a:r>
              <a:rPr lang="en-US" smtClean="0"/>
              <a:t>Click to edit Master title style</a:t>
            </a:r>
            <a:endParaRPr/>
          </a:p>
        </p:txBody>
      </p:sp>
      <p:sp>
        <p:nvSpPr>
          <p:cNvPr id="10" name="Text Placeholder 9"/>
          <p:cNvSpPr>
            <a:spLocks noGrp="1"/>
          </p:cNvSpPr>
          <p:nvPr>
            <p:ph type="body" sz="quarter" idx="13"/>
          </p:nvPr>
        </p:nvSpPr>
        <p:spPr>
          <a:xfrm>
            <a:off x="456010" y="3704770"/>
            <a:ext cx="6856214" cy="524330"/>
          </a:xfrm>
        </p:spPr>
        <p:txBody>
          <a:bodyPr wrap="square">
            <a:noAutofit/>
          </a:bodyPr>
          <a:lstStyle>
            <a:lvl1pPr marL="0" indent="0">
              <a:spcBef>
                <a:spcPts val="0"/>
              </a:spcBef>
              <a:buFontTx/>
              <a:buNone/>
              <a:defRPr sz="33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11" name="Text Placeholder 9"/>
          <p:cNvSpPr>
            <a:spLocks noGrp="1"/>
          </p:cNvSpPr>
          <p:nvPr>
            <p:ph type="body" sz="quarter" idx="14"/>
          </p:nvPr>
        </p:nvSpPr>
        <p:spPr>
          <a:xfrm>
            <a:off x="456010" y="4343400"/>
            <a:ext cx="6856214" cy="342900"/>
          </a:xfrm>
        </p:spPr>
        <p:txBody>
          <a:bodyPr wrap="square">
            <a:noAutofit/>
          </a:bodyPr>
          <a:lstStyle>
            <a:lvl1pPr marL="0" indent="0">
              <a:spcBef>
                <a:spcPts val="0"/>
              </a:spcBef>
              <a:buFontTx/>
              <a:buNone/>
              <a:defRPr sz="21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12" name="Text Placeholder 7"/>
          <p:cNvSpPr>
            <a:spLocks noGrp="1"/>
          </p:cNvSpPr>
          <p:nvPr>
            <p:ph type="body" sz="quarter" idx="15" hasCustomPrompt="1"/>
          </p:nvPr>
        </p:nvSpPr>
        <p:spPr>
          <a:xfrm>
            <a:off x="5951642" y="342900"/>
            <a:ext cx="2735158" cy="265585"/>
          </a:xfrm>
        </p:spPr>
        <p:txBody>
          <a:bodyPr>
            <a:noAutofit/>
          </a:bodyPr>
          <a:lstStyle>
            <a:lvl1pPr marL="0" indent="0" algn="r">
              <a:spcBef>
                <a:spcPts val="0"/>
              </a:spcBef>
              <a:buNone/>
              <a:defRPr sz="1500" baseline="0">
                <a:solidFill>
                  <a:schemeClr val="accent5"/>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date</a:t>
            </a:r>
          </a:p>
        </p:txBody>
      </p:sp>
      <p:grpSp>
        <p:nvGrpSpPr>
          <p:cNvPr id="6" name="Group 5"/>
          <p:cNvGrpSpPr/>
          <p:nvPr/>
        </p:nvGrpSpPr>
        <p:grpSpPr>
          <a:xfrm>
            <a:off x="454818" y="342748"/>
            <a:ext cx="2270363" cy="914552"/>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350"/>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350"/>
            </a:p>
          </p:txBody>
        </p:sp>
      </p:grpSp>
    </p:spTree>
    <p:extLst>
      <p:ext uri="{BB962C8B-B14F-4D97-AF65-F5344CB8AC3E}">
        <p14:creationId xmlns:p14="http://schemas.microsoft.com/office/powerpoint/2010/main" val="345520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Half page, sub title with imag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4568827" y="1188000"/>
            <a:ext cx="3878263" cy="3222441"/>
          </a:xfrm>
        </p:spPr>
        <p:txBody>
          <a:bodyPr anchor="ctr"/>
          <a:lstStyle>
            <a:lvl1pPr algn="ctr">
              <a:defRPr b="0">
                <a:solidFill>
                  <a:schemeClr val="tx1"/>
                </a:solidFill>
              </a:defRPr>
            </a:lvl1pPr>
          </a:lstStyle>
          <a:p>
            <a:r>
              <a:rPr lang="en-US" smtClean="0"/>
              <a:t>Click icon to add picture</a:t>
            </a:r>
            <a:endParaRPr lang="en-US" dirty="0"/>
          </a:p>
        </p:txBody>
      </p:sp>
      <p:sp>
        <p:nvSpPr>
          <p:cNvPr id="7" name="Title 6"/>
          <p:cNvSpPr>
            <a:spLocks noGrp="1"/>
          </p:cNvSpPr>
          <p:nvPr>
            <p:ph type="title" hasCustomPrompt="1"/>
          </p:nvPr>
        </p:nvSpPr>
        <p:spPr bwMode="black">
          <a:xfrm>
            <a:off x="329184" y="235063"/>
            <a:ext cx="8458200" cy="429768"/>
          </a:xfrm>
        </p:spPr>
        <p:txBody>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0"/>
            <a:ext cx="4011612" cy="3219768"/>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329184"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10512605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Half page, sub title with imag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4568827" y="1186047"/>
            <a:ext cx="3878263" cy="3222441"/>
          </a:xfrm>
        </p:spPr>
        <p:txBody>
          <a:bodyPr anchor="ctr"/>
          <a:lstStyle>
            <a:lvl1pPr algn="ctr">
              <a:defRPr b="0">
                <a:solidFill>
                  <a:schemeClr val="tx1"/>
                </a:solidFill>
              </a:defRPr>
            </a:lvl1pPr>
          </a:lstStyle>
          <a:p>
            <a:r>
              <a:rPr lang="en-US" smtClean="0"/>
              <a:t>Click icon to add picture</a:t>
            </a:r>
            <a:endParaRPr lang="en-US" dirty="0"/>
          </a:p>
        </p:txBody>
      </p:sp>
      <p:sp>
        <p:nvSpPr>
          <p:cNvPr id="7" name="Title 6"/>
          <p:cNvSpPr>
            <a:spLocks noGrp="1"/>
          </p:cNvSpPr>
          <p:nvPr>
            <p:ph type="title" hasCustomPrompt="1"/>
          </p:nvPr>
        </p:nvSpPr>
        <p:spPr bwMode="black">
          <a:xfrm>
            <a:off x="331469" y="235063"/>
            <a:ext cx="8458200" cy="429768"/>
          </a:xfrm>
        </p:spPr>
        <p:txBody>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0"/>
            <a:ext cx="4011612" cy="3219768"/>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29732615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2238" y="130969"/>
            <a:ext cx="8229600" cy="422672"/>
          </a:xfrm>
        </p:spPr>
        <p:txBody>
          <a:bodyPr/>
          <a:lstStyle/>
          <a:p>
            <a:r>
              <a:rPr lang="en-US" altLang="zh-CN" smtClean="0"/>
              <a:t>Click to edit Master title style</a:t>
            </a:r>
            <a:endParaRPr lang="zh-CN" altLang="en-US"/>
          </a:p>
        </p:txBody>
      </p:sp>
      <p:sp>
        <p:nvSpPr>
          <p:cNvPr id="3" name="Text Placeholder 2"/>
          <p:cNvSpPr>
            <a:spLocks noGrp="1"/>
          </p:cNvSpPr>
          <p:nvPr>
            <p:ph type="body" sz="half" idx="1"/>
          </p:nvPr>
        </p:nvSpPr>
        <p:spPr>
          <a:xfrm>
            <a:off x="152400" y="766762"/>
            <a:ext cx="4343400" cy="35766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4648200" y="766762"/>
            <a:ext cx="4343400" cy="35766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Tree>
    <p:extLst>
      <p:ext uri="{BB962C8B-B14F-4D97-AF65-F5344CB8AC3E}">
        <p14:creationId xmlns:p14="http://schemas.microsoft.com/office/powerpoint/2010/main" val="2102550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1" y="457200"/>
            <a:ext cx="6171008" cy="1452012"/>
          </a:xfrm>
        </p:spPr>
        <p:txBody>
          <a:bodyPr anchor="t">
            <a:noAutofit/>
          </a:bodyPr>
          <a:lstStyle>
            <a:lvl1pPr>
              <a:lnSpc>
                <a:spcPct val="80000"/>
              </a:lnSpc>
              <a:defRPr sz="5400"/>
            </a:lvl1pPr>
          </a:lstStyle>
          <a:p>
            <a:r>
              <a:rPr lang="en-US" smtClean="0"/>
              <a:t>Click to edit Master title style</a:t>
            </a:r>
            <a:endParaRPr/>
          </a:p>
        </p:txBody>
      </p:sp>
      <p:sp>
        <p:nvSpPr>
          <p:cNvPr id="3" name="Text Placeholder 2"/>
          <p:cNvSpPr>
            <a:spLocks noGrp="1"/>
          </p:cNvSpPr>
          <p:nvPr>
            <p:ph type="body" idx="1"/>
          </p:nvPr>
        </p:nvSpPr>
        <p:spPr>
          <a:xfrm>
            <a:off x="457201" y="1909212"/>
            <a:ext cx="6171008" cy="456320"/>
          </a:xfrm>
        </p:spPr>
        <p:txBody>
          <a:bodyPr>
            <a:noAutofit/>
          </a:bodyPr>
          <a:lstStyle>
            <a:lvl1pPr marL="0" indent="0">
              <a:spcBef>
                <a:spcPts val="450"/>
              </a:spcBef>
              <a:buNone/>
              <a:defRPr sz="135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9603B4-E17E-4100-813E-AE1456985EE2}" type="datetime4">
              <a:rPr lang="en-US" smtClean="0"/>
              <a:t>March 9, 2016</a:t>
            </a:fld>
            <a:endParaRPr/>
          </a:p>
        </p:txBody>
      </p:sp>
      <p:sp>
        <p:nvSpPr>
          <p:cNvPr id="5" name="Footer Placeholder 4"/>
          <p:cNvSpPr>
            <a:spLocks noGrp="1"/>
          </p:cNvSpPr>
          <p:nvPr>
            <p:ph type="ftr" sz="quarter" idx="11"/>
          </p:nvPr>
        </p:nvSpPr>
        <p:spPr/>
        <p:txBody>
          <a:bodyPr/>
          <a:lstStyle/>
          <a:p>
            <a:r>
              <a:rPr lang="en-US" smtClean="0"/>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3122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late Section Header">
    <p:spTree>
      <p:nvGrpSpPr>
        <p:cNvPr id="1" name=""/>
        <p:cNvGrpSpPr/>
        <p:nvPr/>
      </p:nvGrpSpPr>
      <p:grpSpPr>
        <a:xfrm>
          <a:off x="0" y="0"/>
          <a:ext cx="0" cy="0"/>
          <a:chOff x="0" y="0"/>
          <a:chExt cx="0" cy="0"/>
        </a:xfrm>
      </p:grpSpPr>
      <p:sp>
        <p:nvSpPr>
          <p:cNvPr id="7" name="Rectangle 6"/>
          <p:cNvSpPr/>
          <p:nvPr userDrawn="1"/>
        </p:nvSpPr>
        <p:spPr bwMode="blackWhite">
          <a:xfrm>
            <a:off x="456010" y="456605"/>
            <a:ext cx="8228528" cy="41148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sz="1350"/>
          </a:p>
        </p:txBody>
      </p:sp>
      <p:sp>
        <p:nvSpPr>
          <p:cNvPr id="2" name="Title 1"/>
          <p:cNvSpPr>
            <a:spLocks noGrp="1"/>
          </p:cNvSpPr>
          <p:nvPr>
            <p:ph type="title"/>
          </p:nvPr>
        </p:nvSpPr>
        <p:spPr>
          <a:xfrm>
            <a:off x="741760" y="742950"/>
            <a:ext cx="6171008" cy="452893"/>
          </a:xfrm>
        </p:spPr>
        <p:txBody>
          <a:bodyPr anchor="t">
            <a:noAutofit/>
          </a:bodyPr>
          <a:lstStyle>
            <a:lvl1pPr>
              <a:lnSpc>
                <a:spcPct val="90000"/>
              </a:lnSpc>
              <a:defRPr sz="3000">
                <a:solidFill>
                  <a:schemeClr val="bg1"/>
                </a:solidFill>
              </a:defRPr>
            </a:lvl1pPr>
          </a:lstStyle>
          <a:p>
            <a:r>
              <a:rPr lang="en-US" dirty="0" smtClean="0"/>
              <a:t>Click to edit Master title style</a:t>
            </a:r>
            <a:endParaRPr dirty="0"/>
          </a:p>
        </p:txBody>
      </p:sp>
      <p:sp>
        <p:nvSpPr>
          <p:cNvPr id="3" name="Text Placeholder 2"/>
          <p:cNvSpPr>
            <a:spLocks noGrp="1"/>
          </p:cNvSpPr>
          <p:nvPr>
            <p:ph type="body" idx="1"/>
          </p:nvPr>
        </p:nvSpPr>
        <p:spPr>
          <a:xfrm>
            <a:off x="741760" y="1200664"/>
            <a:ext cx="6171008" cy="400050"/>
          </a:xfrm>
        </p:spPr>
        <p:txBody>
          <a:bodyPr>
            <a:noAutofit/>
          </a:bodyPr>
          <a:lstStyle>
            <a:lvl1pPr marL="0" indent="0">
              <a:spcBef>
                <a:spcPts val="0"/>
              </a:spcBef>
              <a:buNone/>
              <a:defRPr sz="24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9066786-ACF2-4B59-B51D-9A2E5F07ADAC}" type="datetime4">
              <a:rPr lang="en-US" smtClean="0"/>
              <a:t>March 9, 2016</a:t>
            </a:fld>
            <a:endParaRPr/>
          </a:p>
        </p:txBody>
      </p:sp>
      <p:sp>
        <p:nvSpPr>
          <p:cNvPr id="5" name="Footer Placeholder 4"/>
          <p:cNvSpPr>
            <a:spLocks noGrp="1"/>
          </p:cNvSpPr>
          <p:nvPr>
            <p:ph type="ftr" sz="quarter" idx="11"/>
          </p:nvPr>
        </p:nvSpPr>
        <p:spPr/>
        <p:txBody>
          <a:bodyPr/>
          <a:lstStyle/>
          <a:p>
            <a:r>
              <a:rPr lang="en-US" smtClean="0"/>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22397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456010" y="1928810"/>
            <a:ext cx="6171008" cy="432197"/>
          </a:xfrm>
        </p:spPr>
        <p:txBody>
          <a:bodyPr>
            <a:noAutofit/>
          </a:bodyPr>
          <a:lstStyle>
            <a:lvl1pPr>
              <a:defRPr sz="3000"/>
            </a:lvl1pPr>
          </a:lstStyle>
          <a:p>
            <a:r>
              <a:rPr lang="en-US" smtClean="0"/>
              <a:t>Click to edit Master title style</a:t>
            </a:r>
            <a:endParaRPr/>
          </a:p>
        </p:txBody>
      </p:sp>
      <p:sp>
        <p:nvSpPr>
          <p:cNvPr id="11" name="Text Placeholder 9"/>
          <p:cNvSpPr>
            <a:spLocks noGrp="1"/>
          </p:cNvSpPr>
          <p:nvPr>
            <p:ph type="body" sz="quarter" idx="14"/>
          </p:nvPr>
        </p:nvSpPr>
        <p:spPr>
          <a:xfrm>
            <a:off x="456011" y="2361901"/>
            <a:ext cx="6171008" cy="400050"/>
          </a:xfrm>
        </p:spPr>
        <p:txBody>
          <a:bodyPr>
            <a:noAutofit/>
          </a:bodyPr>
          <a:lstStyle>
            <a:lvl1pPr marL="0" indent="0">
              <a:spcBef>
                <a:spcPts val="0"/>
              </a:spcBef>
              <a:buFontTx/>
              <a:buNone/>
              <a:defRPr sz="24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5ABB26D9-6E19-4273-8B87-81A581333A12}" type="datetime4">
              <a:rPr lang="en-US" smtClean="0"/>
              <a:t>March 9, 2016</a:t>
            </a:fld>
            <a:endParaRPr/>
          </a:p>
        </p:txBody>
      </p:sp>
      <p:sp>
        <p:nvSpPr>
          <p:cNvPr id="4" name="Footer Placeholder 3"/>
          <p:cNvSpPr>
            <a:spLocks noGrp="1"/>
          </p:cNvSpPr>
          <p:nvPr>
            <p:ph type="ftr" sz="quarter" idx="11"/>
          </p:nvPr>
        </p:nvSpPr>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456010" y="347114"/>
            <a:ext cx="8239601" cy="1468026"/>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350"/>
          </a:p>
        </p:txBody>
      </p:sp>
      <p:grpSp>
        <p:nvGrpSpPr>
          <p:cNvPr id="12" name="Group 11"/>
          <p:cNvGrpSpPr/>
          <p:nvPr/>
        </p:nvGrpSpPr>
        <p:grpSpPr>
          <a:xfrm>
            <a:off x="457705" y="4686301"/>
            <a:ext cx="727103" cy="292893"/>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a:p>
          </p:txBody>
        </p:sp>
      </p:grpSp>
    </p:spTree>
    <p:extLst>
      <p:ext uri="{BB962C8B-B14F-4D97-AF65-F5344CB8AC3E}">
        <p14:creationId xmlns:p14="http://schemas.microsoft.com/office/powerpoint/2010/main" val="178756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456010" y="1928810"/>
            <a:ext cx="6171008" cy="432197"/>
          </a:xfrm>
        </p:spPr>
        <p:txBody>
          <a:bodyPr>
            <a:noAutofit/>
          </a:bodyPr>
          <a:lstStyle>
            <a:lvl1pPr>
              <a:defRPr sz="3000"/>
            </a:lvl1pPr>
          </a:lstStyle>
          <a:p>
            <a:r>
              <a:rPr lang="en-US" smtClean="0"/>
              <a:t>Click to edit Master title style</a:t>
            </a:r>
            <a:endParaRPr/>
          </a:p>
        </p:txBody>
      </p:sp>
      <p:sp>
        <p:nvSpPr>
          <p:cNvPr id="11" name="Text Placeholder 9"/>
          <p:cNvSpPr>
            <a:spLocks noGrp="1"/>
          </p:cNvSpPr>
          <p:nvPr>
            <p:ph type="body" sz="quarter" idx="14"/>
          </p:nvPr>
        </p:nvSpPr>
        <p:spPr>
          <a:xfrm>
            <a:off x="456011" y="2361901"/>
            <a:ext cx="6171008" cy="400050"/>
          </a:xfrm>
        </p:spPr>
        <p:txBody>
          <a:bodyPr>
            <a:noAutofit/>
          </a:bodyPr>
          <a:lstStyle>
            <a:lvl1pPr marL="0" indent="0">
              <a:spcBef>
                <a:spcPts val="0"/>
              </a:spcBef>
              <a:buFontTx/>
              <a:buNone/>
              <a:defRPr sz="24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2ECBA07-CCCF-4D73-AD6A-8787A8BD2861}" type="datetime4">
              <a:rPr lang="en-US" smtClean="0"/>
              <a:t>March 9, 2016</a:t>
            </a:fld>
            <a:endParaRPr/>
          </a:p>
        </p:txBody>
      </p:sp>
      <p:sp>
        <p:nvSpPr>
          <p:cNvPr id="4" name="Footer Placeholder 3"/>
          <p:cNvSpPr>
            <a:spLocks noGrp="1"/>
          </p:cNvSpPr>
          <p:nvPr>
            <p:ph type="ftr" sz="quarter" idx="11"/>
          </p:nvPr>
        </p:nvSpPr>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456010" y="347114"/>
            <a:ext cx="8239601" cy="1468026"/>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350"/>
          </a:p>
        </p:txBody>
      </p:sp>
      <p:grpSp>
        <p:nvGrpSpPr>
          <p:cNvPr id="8" name="Group 7"/>
          <p:cNvGrpSpPr/>
          <p:nvPr/>
        </p:nvGrpSpPr>
        <p:grpSpPr>
          <a:xfrm>
            <a:off x="457705" y="4686301"/>
            <a:ext cx="727103" cy="292893"/>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a:p>
          </p:txBody>
        </p:sp>
      </p:grpSp>
    </p:spTree>
    <p:extLst>
      <p:ext uri="{BB962C8B-B14F-4D97-AF65-F5344CB8AC3E}">
        <p14:creationId xmlns:p14="http://schemas.microsoft.com/office/powerpoint/2010/main" val="130219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ate Turquois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6010" y="1928810"/>
            <a:ext cx="6171008" cy="432197"/>
          </a:xfrm>
        </p:spPr>
        <p:txBody>
          <a:bodyPr>
            <a:noAutofit/>
          </a:bodyPr>
          <a:lstStyle>
            <a:lvl1pPr>
              <a:defRPr sz="3000"/>
            </a:lvl1pPr>
          </a:lstStyle>
          <a:p>
            <a:r>
              <a:rPr lang="en-US" smtClean="0"/>
              <a:t>Click to edit Master title style</a:t>
            </a:r>
            <a:endParaRPr/>
          </a:p>
        </p:txBody>
      </p:sp>
      <p:sp>
        <p:nvSpPr>
          <p:cNvPr id="11" name="Text Placeholder 9"/>
          <p:cNvSpPr>
            <a:spLocks noGrp="1"/>
          </p:cNvSpPr>
          <p:nvPr>
            <p:ph type="body" sz="quarter" idx="14"/>
          </p:nvPr>
        </p:nvSpPr>
        <p:spPr>
          <a:xfrm>
            <a:off x="456011" y="2361901"/>
            <a:ext cx="6171008" cy="400050"/>
          </a:xfrm>
        </p:spPr>
        <p:txBody>
          <a:bodyPr>
            <a:noAutofit/>
          </a:bodyPr>
          <a:lstStyle>
            <a:lvl1pPr marL="0" indent="0">
              <a:spcBef>
                <a:spcPts val="0"/>
              </a:spcBef>
              <a:buFontTx/>
              <a:buNone/>
              <a:defRPr sz="24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grpSp>
        <p:nvGrpSpPr>
          <p:cNvPr id="8" name="Group 7"/>
          <p:cNvGrpSpPr/>
          <p:nvPr/>
        </p:nvGrpSpPr>
        <p:grpSpPr>
          <a:xfrm>
            <a:off x="457705" y="4686301"/>
            <a:ext cx="727103" cy="292893"/>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a:p>
          </p:txBody>
        </p:sp>
      </p:grpSp>
      <p:sp>
        <p:nvSpPr>
          <p:cNvPr id="3" name="Date Placeholder 2"/>
          <p:cNvSpPr>
            <a:spLocks noGrp="1"/>
          </p:cNvSpPr>
          <p:nvPr>
            <p:ph type="dt" sz="half" idx="10"/>
          </p:nvPr>
        </p:nvSpPr>
        <p:spPr/>
        <p:txBody>
          <a:bodyPr/>
          <a:lstStyle/>
          <a:p>
            <a:fld id="{7067DEF3-E87C-4D19-AC6C-E17319E7D1AB}" type="datetime4">
              <a:rPr lang="en-US" smtClean="0"/>
              <a:t>March 9, 2016</a:t>
            </a:fld>
            <a:endParaRPr/>
          </a:p>
        </p:txBody>
      </p:sp>
      <p:sp>
        <p:nvSpPr>
          <p:cNvPr id="4" name="Footer Placeholder 3"/>
          <p:cNvSpPr>
            <a:spLocks noGrp="1"/>
          </p:cNvSpPr>
          <p:nvPr>
            <p:ph type="ftr" sz="quarter" idx="11"/>
          </p:nvPr>
        </p:nvSpPr>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
        <p:nvSpPr>
          <p:cNvPr id="10" name="Freeform 9"/>
          <p:cNvSpPr/>
          <p:nvPr/>
        </p:nvSpPr>
        <p:spPr>
          <a:xfrm>
            <a:off x="456010" y="347114"/>
            <a:ext cx="8239601" cy="1468026"/>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350"/>
          </a:p>
        </p:txBody>
      </p:sp>
    </p:spTree>
    <p:extLst>
      <p:ext uri="{BB962C8B-B14F-4D97-AF65-F5344CB8AC3E}">
        <p14:creationId xmlns:p14="http://schemas.microsoft.com/office/powerpoint/2010/main" val="3219475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081" y="389427"/>
            <a:ext cx="8227457" cy="639273"/>
          </a:xfrm>
          <a:prstGeom prst="rect">
            <a:avLst/>
          </a:prstGeom>
        </p:spPr>
        <p:txBody>
          <a:bodyPr vert="horz" lIns="0" tIns="0" rIns="0" bIns="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57200" y="1143001"/>
            <a:ext cx="8227338" cy="3428999"/>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Rectangle 6"/>
          <p:cNvSpPr/>
          <p:nvPr/>
        </p:nvSpPr>
        <p:spPr>
          <a:xfrm>
            <a:off x="456009" y="328280"/>
            <a:ext cx="8229600" cy="13716"/>
          </a:xfrm>
          <a:prstGeom prst="rect">
            <a:avLst/>
          </a:pr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sz="1350"/>
          </a:p>
        </p:txBody>
      </p:sp>
      <p:sp>
        <p:nvSpPr>
          <p:cNvPr id="4" name="Date Placeholder 3"/>
          <p:cNvSpPr>
            <a:spLocks noGrp="1"/>
          </p:cNvSpPr>
          <p:nvPr>
            <p:ph type="dt" sz="half" idx="2"/>
          </p:nvPr>
        </p:nvSpPr>
        <p:spPr>
          <a:xfrm>
            <a:off x="4198659" y="4819578"/>
            <a:ext cx="746684" cy="157734"/>
          </a:xfrm>
          <a:prstGeom prst="rect">
            <a:avLst/>
          </a:prstGeom>
        </p:spPr>
        <p:txBody>
          <a:bodyPr vert="horz" wrap="none" lIns="0" tIns="0" rIns="0" bIns="0" rtlCol="0" anchor="b" anchorCtr="0"/>
          <a:lstStyle>
            <a:lvl1pPr algn="ctr">
              <a:defRPr sz="525">
                <a:solidFill>
                  <a:schemeClr val="tx1"/>
                </a:solidFill>
              </a:defRPr>
            </a:lvl1pPr>
          </a:lstStyle>
          <a:p>
            <a:fld id="{418EC130-7585-4481-94EC-B4EEE12037D4}" type="datetime4">
              <a:rPr lang="en-US" smtClean="0"/>
              <a:t>March 9, 2016</a:t>
            </a:fld>
            <a:endParaRPr/>
          </a:p>
        </p:txBody>
      </p:sp>
      <p:sp>
        <p:nvSpPr>
          <p:cNvPr id="5" name="Footer Placeholder 4"/>
          <p:cNvSpPr>
            <a:spLocks noGrp="1"/>
          </p:cNvSpPr>
          <p:nvPr>
            <p:ph type="ftr" sz="quarter" idx="3"/>
          </p:nvPr>
        </p:nvSpPr>
        <p:spPr>
          <a:xfrm>
            <a:off x="5200650" y="4819578"/>
            <a:ext cx="3018899" cy="157734"/>
          </a:xfrm>
          <a:prstGeom prst="rect">
            <a:avLst/>
          </a:prstGeom>
        </p:spPr>
        <p:txBody>
          <a:bodyPr vert="horz" wrap="none" lIns="0" tIns="0" rIns="0" bIns="0" rtlCol="0" anchor="b" anchorCtr="0"/>
          <a:lstStyle>
            <a:lvl1pPr algn="r">
              <a:defRPr sz="525">
                <a:solidFill>
                  <a:schemeClr val="tx1"/>
                </a:solidFill>
              </a:defRPr>
            </a:lvl1pPr>
          </a:lstStyle>
          <a:p>
            <a:r>
              <a:rPr lang="en-US" smtClean="0"/>
              <a:t>Private | Confidential | Internal Use Only </a:t>
            </a:r>
            <a:endParaRPr/>
          </a:p>
        </p:txBody>
      </p:sp>
      <p:sp>
        <p:nvSpPr>
          <p:cNvPr id="6" name="Slide Number Placeholder 5"/>
          <p:cNvSpPr>
            <a:spLocks noGrp="1"/>
          </p:cNvSpPr>
          <p:nvPr>
            <p:ph type="sldNum" sz="quarter" idx="4"/>
          </p:nvPr>
        </p:nvSpPr>
        <p:spPr bwMode="gray">
          <a:xfrm>
            <a:off x="8286751" y="4823152"/>
            <a:ext cx="400049" cy="174110"/>
          </a:xfrm>
          <a:prstGeom prst="rect">
            <a:avLst/>
          </a:prstGeom>
        </p:spPr>
        <p:txBody>
          <a:bodyPr vert="horz" wrap="none" lIns="0" tIns="0" rIns="0" bIns="0" rtlCol="0" anchor="b" anchorCtr="0"/>
          <a:lstStyle>
            <a:lvl1pPr algn="r">
              <a:defRPr sz="1200">
                <a:solidFill>
                  <a:schemeClr val="accent5"/>
                </a:solidFill>
              </a:defRPr>
            </a:lvl1pPr>
          </a:lstStyle>
          <a:p>
            <a:fld id="{B016F8AB-BCEA-4347-8BA6-BE776009BC89}" type="slidenum">
              <a:rPr/>
              <a:pPr/>
              <a:t>‹#›</a:t>
            </a:fld>
            <a:endParaRPr dirty="0"/>
          </a:p>
        </p:txBody>
      </p:sp>
      <p:grpSp>
        <p:nvGrpSpPr>
          <p:cNvPr id="8" name="Group 7"/>
          <p:cNvGrpSpPr/>
          <p:nvPr/>
        </p:nvGrpSpPr>
        <p:grpSpPr>
          <a:xfrm>
            <a:off x="457705" y="4686301"/>
            <a:ext cx="727103" cy="292893"/>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a:p>
          </p:txBody>
        </p:sp>
        <p:sp>
          <p:nvSpPr>
            <p:cNvPr id="10"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a:p>
          </p:txBody>
        </p:sp>
      </p:grpSp>
    </p:spTree>
    <p:extLst>
      <p:ext uri="{BB962C8B-B14F-4D97-AF65-F5344CB8AC3E}">
        <p14:creationId xmlns:p14="http://schemas.microsoft.com/office/powerpoint/2010/main" val="184962659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90"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 id="2147483863" r:id="rId19"/>
    <p:sldLayoutId id="2147483864" r:id="rId20"/>
    <p:sldLayoutId id="2147483865" r:id="rId21"/>
    <p:sldLayoutId id="2147483866" r:id="rId22"/>
    <p:sldLayoutId id="2147483867" r:id="rId23"/>
    <p:sldLayoutId id="2147483868" r:id="rId24"/>
    <p:sldLayoutId id="2147483869" r:id="rId25"/>
    <p:sldLayoutId id="2147483870" r:id="rId26"/>
    <p:sldLayoutId id="2147483871" r:id="rId27"/>
    <p:sldLayoutId id="2147483872" r:id="rId28"/>
    <p:sldLayoutId id="2147483873" r:id="rId29"/>
    <p:sldLayoutId id="2147483874" r:id="rId30"/>
    <p:sldLayoutId id="2147483875" r:id="rId31"/>
    <p:sldLayoutId id="2147483877" r:id="rId32"/>
    <p:sldLayoutId id="2147483889" r:id="rId33"/>
    <p:sldLayoutId id="2147483880" r:id="rId34"/>
    <p:sldLayoutId id="2147483881" r:id="rId35"/>
    <p:sldLayoutId id="2147483883" r:id="rId36"/>
    <p:sldLayoutId id="2147483884" r:id="rId37"/>
    <p:sldLayoutId id="2147483885" r:id="rId38"/>
    <p:sldLayoutId id="2147483886" r:id="rId39"/>
    <p:sldLayoutId id="2147483887" r:id="rId40"/>
    <p:sldLayoutId id="2147483888" r:id="rId41"/>
    <p:sldLayoutId id="2147483892"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90000"/>
        </a:lnSpc>
        <a:spcBef>
          <a:spcPct val="0"/>
        </a:spcBef>
        <a:buNone/>
        <a:defRPr sz="2100" b="1" kern="1200">
          <a:solidFill>
            <a:schemeClr val="tx1"/>
          </a:solidFill>
          <a:latin typeface="+mj-lt"/>
          <a:ea typeface="+mj-ea"/>
          <a:cs typeface="+mj-cs"/>
        </a:defRPr>
      </a:lvl1pPr>
    </p:titleStyle>
    <p:bodyStyle>
      <a:lvl1pPr marL="137160" indent="-137160" algn="l" defTabSz="685800" rtl="0" eaLnBrk="1" latinLnBrk="0" hangingPunct="1">
        <a:lnSpc>
          <a:spcPct val="90000"/>
        </a:lnSpc>
        <a:spcBef>
          <a:spcPts val="900"/>
        </a:spcBef>
        <a:buFont typeface="Arial" panose="020B0604020202020204" pitchFamily="34" charset="0"/>
        <a:buChar char="–"/>
        <a:defRPr sz="1350" kern="1200">
          <a:solidFill>
            <a:schemeClr val="tx1"/>
          </a:solidFill>
          <a:latin typeface="+mn-lt"/>
          <a:ea typeface="+mn-ea"/>
          <a:cs typeface="+mn-cs"/>
        </a:defRPr>
      </a:lvl1pPr>
      <a:lvl2pPr marL="308610" indent="-137160" algn="l" defTabSz="6858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2pPr>
      <a:lvl3pPr marL="411480" indent="-102870" algn="l" defTabSz="685800" rtl="0" eaLnBrk="1" latinLnBrk="0" hangingPunct="1">
        <a:lnSpc>
          <a:spcPct val="90000"/>
        </a:lnSpc>
        <a:spcBef>
          <a:spcPts val="450"/>
        </a:spcBef>
        <a:buFont typeface="Arial" panose="020B0604020202020204" pitchFamily="34" charset="0"/>
        <a:buChar char="–"/>
        <a:defRPr sz="1050" kern="1200">
          <a:solidFill>
            <a:schemeClr val="tx1"/>
          </a:solidFill>
          <a:latin typeface="+mn-lt"/>
          <a:ea typeface="+mn-ea"/>
          <a:cs typeface="+mn-cs"/>
        </a:defRPr>
      </a:lvl3pPr>
      <a:lvl4pPr marL="54864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4pPr>
      <a:lvl5pPr marL="65151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5pPr>
      <a:lvl6pPr marL="78867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6pPr>
      <a:lvl7pPr marL="89154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7pPr>
      <a:lvl8pPr marL="102870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8pPr>
      <a:lvl9pPr marL="116586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9pPr>
    </p:bodyStyle>
    <p:otherStyle>
      <a:defPPr>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92" userDrawn="1">
          <p15:clr>
            <a:srgbClr val="F26B43"/>
          </p15:clr>
        </p15:guide>
        <p15:guide id="2" pos="5472" userDrawn="1">
          <p15:clr>
            <a:srgbClr val="F26B43"/>
          </p15:clr>
        </p15:guide>
        <p15:guide id="3" pos="288" userDrawn="1">
          <p15:clr>
            <a:srgbClr val="F26B43"/>
          </p15:clr>
        </p15:guide>
        <p15:guide id="4" pos="7296">
          <p15:clr>
            <a:srgbClr val="F26B43"/>
          </p15:clr>
        </p15:guide>
        <p15:guide id="5" orient="horz" pos="708" userDrawn="1">
          <p15:clr>
            <a:srgbClr val="F26B43"/>
          </p15:clr>
        </p15:guide>
        <p15:guide id="6" orient="horz"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9.xml"/><Relationship Id="rId5" Type="http://schemas.openxmlformats.org/officeDocument/2006/relationships/image" Target="../media/image24.jpe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hyperlink" Target="http://www.zixcorp.com/" TargetMode="External"/><Relationship Id="rId18" Type="http://schemas.openxmlformats.org/officeDocument/2006/relationships/image" Target="../media/image33.png"/><Relationship Id="rId26" Type="http://schemas.openxmlformats.org/officeDocument/2006/relationships/image" Target="../media/image38.png"/><Relationship Id="rId39" Type="http://schemas.openxmlformats.org/officeDocument/2006/relationships/hyperlink" Target="http://www.verdasys.com/" TargetMode="External"/><Relationship Id="rId3" Type="http://schemas.openxmlformats.org/officeDocument/2006/relationships/hyperlink" Target="http://www.tumbleweed.com/en/index.html" TargetMode="External"/><Relationship Id="rId21" Type="http://schemas.openxmlformats.org/officeDocument/2006/relationships/hyperlink" Target="http://www.casecentral.com/index.html" TargetMode="External"/><Relationship Id="rId34" Type="http://schemas.openxmlformats.org/officeDocument/2006/relationships/hyperlink" Target="http://www.adobe.com/go/gn_home_logo" TargetMode="External"/><Relationship Id="rId42" Type="http://schemas.openxmlformats.org/officeDocument/2006/relationships/image" Target="../media/image51.png"/><Relationship Id="rId7" Type="http://schemas.openxmlformats.org/officeDocument/2006/relationships/hyperlink" Target="http://www.messagegate.com/index.php" TargetMode="External"/><Relationship Id="rId12" Type="http://schemas.openxmlformats.org/officeDocument/2006/relationships/image" Target="../media/image29.png"/><Relationship Id="rId17" Type="http://schemas.openxmlformats.org/officeDocument/2006/relationships/hyperlink" Target="http://www.oracle.com/index.html" TargetMode="External"/><Relationship Id="rId25" Type="http://schemas.openxmlformats.org/officeDocument/2006/relationships/hyperlink" Target="http://www.cyphertrust.com/" TargetMode="External"/><Relationship Id="rId33" Type="http://schemas.openxmlformats.org/officeDocument/2006/relationships/image" Target="../media/image45.png"/><Relationship Id="rId38" Type="http://schemas.openxmlformats.org/officeDocument/2006/relationships/image" Target="../media/image48.png"/><Relationship Id="rId2" Type="http://schemas.openxmlformats.org/officeDocument/2006/relationships/notesSlide" Target="../notesSlides/notesSlide5.xml"/><Relationship Id="rId16" Type="http://schemas.openxmlformats.org/officeDocument/2006/relationships/image" Target="../media/image32.jpeg"/><Relationship Id="rId20" Type="http://schemas.openxmlformats.org/officeDocument/2006/relationships/image" Target="../media/image35.png"/><Relationship Id="rId29" Type="http://schemas.openxmlformats.org/officeDocument/2006/relationships/image" Target="../media/image41.png"/><Relationship Id="rId41" Type="http://schemas.openxmlformats.org/officeDocument/2006/relationships/image" Target="../media/image50.pn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hyperlink" Target="http://www.tablus.com/?PHPSESSID=9e2428296f168ac6c4b3c95ba65e6457" TargetMode="External"/><Relationship Id="rId24" Type="http://schemas.openxmlformats.org/officeDocument/2006/relationships/image" Target="../media/image37.png"/><Relationship Id="rId32" Type="http://schemas.openxmlformats.org/officeDocument/2006/relationships/image" Target="../media/image44.png"/><Relationship Id="rId37" Type="http://schemas.openxmlformats.org/officeDocument/2006/relationships/image" Target="../media/image47.jpeg"/><Relationship Id="rId40" Type="http://schemas.openxmlformats.org/officeDocument/2006/relationships/image" Target="../media/image49.jpeg"/><Relationship Id="rId5" Type="http://schemas.openxmlformats.org/officeDocument/2006/relationships/hyperlink" Target="http://www.ironmountain.com/Mainindex.asp" TargetMode="External"/><Relationship Id="rId15" Type="http://schemas.openxmlformats.org/officeDocument/2006/relationships/image" Target="../media/image31.png"/><Relationship Id="rId23" Type="http://schemas.openxmlformats.org/officeDocument/2006/relationships/hyperlink" Target="http://www.vontu.com/default.asp" TargetMode="External"/><Relationship Id="rId28" Type="http://schemas.openxmlformats.org/officeDocument/2006/relationships/image" Target="../media/image40.png"/><Relationship Id="rId36" Type="http://schemas.openxmlformats.org/officeDocument/2006/relationships/hyperlink" Target="http://www.executivebiz.com/content/logos/logo-gigamedia.gif" TargetMode="External"/><Relationship Id="rId10" Type="http://schemas.openxmlformats.org/officeDocument/2006/relationships/image" Target="../media/image28.png"/><Relationship Id="rId19" Type="http://schemas.openxmlformats.org/officeDocument/2006/relationships/image" Target="../media/image34.png"/><Relationship Id="rId31" Type="http://schemas.openxmlformats.org/officeDocument/2006/relationships/image" Target="../media/image43.png"/><Relationship Id="rId4" Type="http://schemas.openxmlformats.org/officeDocument/2006/relationships/image" Target="../media/image25.png"/><Relationship Id="rId9" Type="http://schemas.openxmlformats.org/officeDocument/2006/relationships/hyperlink" Target="http://www.messageware.com/" TargetMode="External"/><Relationship Id="rId14" Type="http://schemas.openxmlformats.org/officeDocument/2006/relationships/image" Target="../media/image30.png"/><Relationship Id="rId22" Type="http://schemas.openxmlformats.org/officeDocument/2006/relationships/image" Target="../media/image36.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6.png"/><Relationship Id="rId43"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795" y="1657350"/>
            <a:ext cx="7314605" cy="1428750"/>
          </a:xfrm>
        </p:spPr>
        <p:txBody>
          <a:bodyPr/>
          <a:lstStyle/>
          <a:p>
            <a:r>
              <a:rPr lang="en-US" altLang="zh-CN" dirty="0" err="1" smtClean="0">
                <a:latin typeface="宋体" pitchFamily="2" charset="-122"/>
                <a:ea typeface="宋体" pitchFamily="2" charset="-122"/>
              </a:rPr>
              <a:t>Keyview</a:t>
            </a:r>
            <a:endParaRPr lang="en-US" dirty="0"/>
          </a:p>
        </p:txBody>
      </p:sp>
      <p:sp>
        <p:nvSpPr>
          <p:cNvPr id="7" name="Subtitle 6"/>
          <p:cNvSpPr>
            <a:spLocks noGrp="1"/>
          </p:cNvSpPr>
          <p:nvPr>
            <p:ph type="subTitle" idx="1"/>
          </p:nvPr>
        </p:nvSpPr>
        <p:spPr>
          <a:xfrm>
            <a:off x="456010" y="3200400"/>
            <a:ext cx="4115991" cy="685800"/>
          </a:xfrm>
        </p:spPr>
        <p:txBody>
          <a:bodyPr/>
          <a:lstStyle/>
          <a:p>
            <a:r>
              <a:rPr lang="zh-CN" altLang="en-US" dirty="0" smtClean="0">
                <a:latin typeface="宋体" pitchFamily="2" charset="-122"/>
                <a:ea typeface="宋体" pitchFamily="2" charset="-122"/>
              </a:rPr>
              <a:t>数据内容安全</a:t>
            </a:r>
            <a:r>
              <a:rPr lang="zh-CN" altLang="en-US" dirty="0">
                <a:latin typeface="宋体" pitchFamily="2" charset="-122"/>
                <a:ea typeface="宋体" pitchFamily="2" charset="-122"/>
              </a:rPr>
              <a:t>领域的新</a:t>
            </a:r>
            <a:r>
              <a:rPr lang="zh-CN" altLang="en-US" dirty="0" smtClean="0">
                <a:latin typeface="宋体" pitchFamily="2" charset="-122"/>
                <a:ea typeface="宋体" pitchFamily="2" charset="-122"/>
              </a:rPr>
              <a:t>利器</a:t>
            </a:r>
            <a:endParaRPr lang="en-US" dirty="0"/>
          </a:p>
        </p:txBody>
      </p:sp>
      <p:sp>
        <p:nvSpPr>
          <p:cNvPr id="2" name="Text Placeholder 1"/>
          <p:cNvSpPr>
            <a:spLocks noGrp="1"/>
          </p:cNvSpPr>
          <p:nvPr>
            <p:ph type="body" sz="quarter" idx="13"/>
          </p:nvPr>
        </p:nvSpPr>
        <p:spPr>
          <a:xfrm>
            <a:off x="456010" y="4111399"/>
            <a:ext cx="4117184" cy="254411"/>
          </a:xfrm>
        </p:spPr>
        <p:txBody>
          <a:bodyPr/>
          <a:lstStyle/>
          <a:p>
            <a:r>
              <a:rPr lang="en-US" altLang="zh-CN" dirty="0">
                <a:latin typeface="宋体" pitchFamily="2" charset="-122"/>
                <a:ea typeface="宋体" pitchFamily="2" charset="-122"/>
              </a:rPr>
              <a:t>Jason Li</a:t>
            </a:r>
          </a:p>
          <a:p>
            <a:r>
              <a:rPr lang="zh-CN" altLang="en-US" dirty="0">
                <a:latin typeface="宋体" pitchFamily="2" charset="-122"/>
                <a:ea typeface="宋体" pitchFamily="2" charset="-122"/>
              </a:rPr>
              <a:t>惠普企业大数据技术总监</a:t>
            </a:r>
            <a:endParaRPr lang="en-US" altLang="zh-CN" dirty="0">
              <a:latin typeface="宋体" pitchFamily="2" charset="-122"/>
              <a:ea typeface="宋体" pitchFamily="2" charset="-122"/>
            </a:endParaRPr>
          </a:p>
          <a:p>
            <a:r>
              <a:rPr lang="en-US" altLang="zh-CN" dirty="0">
                <a:latin typeface="宋体" pitchFamily="2" charset="-122"/>
                <a:ea typeface="宋体" pitchFamily="2" charset="-122"/>
              </a:rPr>
              <a:t>Email: jason.li3@hpe.com</a:t>
            </a:r>
          </a:p>
          <a:p>
            <a:endParaRPr lang="en-US" dirty="0"/>
          </a:p>
        </p:txBody>
      </p:sp>
    </p:spTree>
    <p:extLst>
      <p:ext uri="{BB962C8B-B14F-4D97-AF65-F5344CB8AC3E}">
        <p14:creationId xmlns:p14="http://schemas.microsoft.com/office/powerpoint/2010/main" val="181839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zh-CN" altLang="en-US" dirty="0">
              <a:solidFill>
                <a:schemeClr val="tx1"/>
              </a:solidFill>
            </a:endParaRPr>
          </a:p>
        </p:txBody>
      </p:sp>
      <p:sp>
        <p:nvSpPr>
          <p:cNvPr id="4" name="Rounded Rectangle 3"/>
          <p:cNvSpPr/>
          <p:nvPr/>
        </p:nvSpPr>
        <p:spPr>
          <a:xfrm>
            <a:off x="1326776" y="3218328"/>
            <a:ext cx="6167718" cy="717177"/>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各种类型文件</a:t>
            </a:r>
            <a:endParaRPr lang="zh-CN" altLang="en-US" dirty="0"/>
          </a:p>
        </p:txBody>
      </p:sp>
      <p:sp>
        <p:nvSpPr>
          <p:cNvPr id="9" name="Rounded Rectangle 8"/>
          <p:cNvSpPr/>
          <p:nvPr/>
        </p:nvSpPr>
        <p:spPr>
          <a:xfrm>
            <a:off x="1326776" y="2428025"/>
            <a:ext cx="1730189" cy="71717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文件解压缩</a:t>
            </a:r>
            <a:endParaRPr lang="zh-CN" altLang="en-US" dirty="0"/>
          </a:p>
        </p:txBody>
      </p:sp>
      <p:sp>
        <p:nvSpPr>
          <p:cNvPr id="10" name="Rounded Rectangle 9"/>
          <p:cNvSpPr/>
          <p:nvPr/>
        </p:nvSpPr>
        <p:spPr>
          <a:xfrm>
            <a:off x="5787553" y="2423031"/>
            <a:ext cx="1706941" cy="71717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快照生成</a:t>
            </a:r>
            <a:endParaRPr lang="zh-CN" altLang="en-US" dirty="0"/>
          </a:p>
        </p:txBody>
      </p:sp>
      <p:sp>
        <p:nvSpPr>
          <p:cNvPr id="11" name="Rounded Rectangle 10"/>
          <p:cNvSpPr/>
          <p:nvPr/>
        </p:nvSpPr>
        <p:spPr>
          <a:xfrm>
            <a:off x="3218332" y="2423032"/>
            <a:ext cx="2402540" cy="71717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内容提取</a:t>
            </a:r>
            <a:endParaRPr lang="zh-CN" altLang="en-US" dirty="0"/>
          </a:p>
        </p:txBody>
      </p:sp>
      <p:sp>
        <p:nvSpPr>
          <p:cNvPr id="5" name="Title 4"/>
          <p:cNvSpPr>
            <a:spLocks noGrp="1"/>
          </p:cNvSpPr>
          <p:nvPr>
            <p:ph type="title"/>
          </p:nvPr>
        </p:nvSpPr>
        <p:spPr/>
        <p:txBody>
          <a:bodyPr/>
          <a:lstStyle/>
          <a:p>
            <a:r>
              <a:rPr lang="zh-CN" altLang="en-US" dirty="0"/>
              <a:t>应用</a:t>
            </a:r>
          </a:p>
        </p:txBody>
      </p:sp>
      <p:sp>
        <p:nvSpPr>
          <p:cNvPr id="14" name="Rounded Rectangle 13"/>
          <p:cNvSpPr/>
          <p:nvPr/>
        </p:nvSpPr>
        <p:spPr>
          <a:xfrm>
            <a:off x="4923692" y="1627733"/>
            <a:ext cx="2570801" cy="717177"/>
          </a:xfrm>
          <a:prstGeom prst="round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桌面端数据安全</a:t>
            </a:r>
            <a:endParaRPr lang="zh-CN" altLang="en-US" dirty="0"/>
          </a:p>
        </p:txBody>
      </p:sp>
      <p:sp>
        <p:nvSpPr>
          <p:cNvPr id="16" name="Rounded Rectangle 15"/>
          <p:cNvSpPr/>
          <p:nvPr/>
        </p:nvSpPr>
        <p:spPr>
          <a:xfrm>
            <a:off x="2878876" y="1627733"/>
            <a:ext cx="1956720" cy="717177"/>
          </a:xfrm>
          <a:prstGeom prst="round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网络防火墙</a:t>
            </a:r>
            <a:endParaRPr lang="zh-CN" altLang="en-US" dirty="0"/>
          </a:p>
        </p:txBody>
      </p:sp>
      <p:sp>
        <p:nvSpPr>
          <p:cNvPr id="17" name="Rounded Rectangle 16"/>
          <p:cNvSpPr/>
          <p:nvPr/>
        </p:nvSpPr>
        <p:spPr>
          <a:xfrm>
            <a:off x="1326776" y="1627733"/>
            <a:ext cx="1464004" cy="717177"/>
          </a:xfrm>
          <a:prstGeom prst="round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t>DLP</a:t>
            </a:r>
            <a:endParaRPr lang="zh-CN" altLang="en-US" dirty="0"/>
          </a:p>
        </p:txBody>
      </p:sp>
    </p:spTree>
    <p:extLst>
      <p:ext uri="{BB962C8B-B14F-4D97-AF65-F5344CB8AC3E}">
        <p14:creationId xmlns:p14="http://schemas.microsoft.com/office/powerpoint/2010/main" val="172967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r>
              <a:rPr lang="zh-CN" altLang="en-US" dirty="0"/>
              <a:t>数据防泄漏系统</a:t>
            </a:r>
          </a:p>
        </p:txBody>
      </p:sp>
      <p:sp>
        <p:nvSpPr>
          <p:cNvPr id="3" name="标题 2"/>
          <p:cNvSpPr>
            <a:spLocks noGrp="1"/>
          </p:cNvSpPr>
          <p:nvPr>
            <p:ph type="title"/>
          </p:nvPr>
        </p:nvSpPr>
        <p:spPr>
          <a:xfrm>
            <a:off x="480060" y="366152"/>
            <a:ext cx="8117206" cy="430887"/>
          </a:xfrm>
        </p:spPr>
        <p:txBody>
          <a:bodyPr/>
          <a:lstStyle/>
          <a:p>
            <a:r>
              <a:rPr lang="zh-CN" altLang="en-US" dirty="0"/>
              <a:t>天融信</a:t>
            </a:r>
          </a:p>
        </p:txBody>
      </p:sp>
      <p:sp>
        <p:nvSpPr>
          <p:cNvPr id="4" name="内容占位符 3"/>
          <p:cNvSpPr>
            <a:spLocks noGrp="1"/>
          </p:cNvSpPr>
          <p:nvPr>
            <p:ph sz="quarter" idx="10"/>
          </p:nvPr>
        </p:nvSpPr>
        <p:spPr/>
        <p:txBody>
          <a:bodyPr/>
          <a:lstStyle/>
          <a:p>
            <a:pPr marL="285750" indent="-285750">
              <a:buFont typeface="Arial" pitchFamily="34" charset="0"/>
              <a:buChar char="•"/>
            </a:pPr>
            <a:r>
              <a:rPr lang="en-US" altLang="zh-CN" sz="1200" dirty="0" err="1"/>
              <a:t>TopNDLP</a:t>
            </a:r>
            <a:r>
              <a:rPr lang="zh-CN" altLang="en-US" sz="1200" dirty="0"/>
              <a:t>是由天融信公司开发具有自主知识产权的真正的数据防泄漏产品。可满足</a:t>
            </a:r>
            <a:r>
              <a:rPr lang="en-US" altLang="zh-CN" sz="1200" dirty="0"/>
              <a:t>PCS DSS</a:t>
            </a:r>
            <a:r>
              <a:rPr lang="zh-CN" altLang="en-US" sz="1200" dirty="0"/>
              <a:t>、</a:t>
            </a:r>
            <a:r>
              <a:rPr lang="en-US" altLang="zh-CN" sz="1200" dirty="0"/>
              <a:t>SOX</a:t>
            </a:r>
            <a:r>
              <a:rPr lang="zh-CN" altLang="en-US" sz="1200" dirty="0"/>
              <a:t>、</a:t>
            </a:r>
            <a:r>
              <a:rPr lang="en-US" altLang="zh-CN" sz="1200" dirty="0"/>
              <a:t>HIPAA</a:t>
            </a:r>
            <a:r>
              <a:rPr lang="zh-CN" altLang="en-US" sz="1200" dirty="0"/>
              <a:t>等法规的数据安全要求，也可满足国内安全法规要求以及企业内部规定的符合机密样本的数据的安全要求</a:t>
            </a:r>
            <a:r>
              <a:rPr lang="zh-CN" altLang="en-US" sz="1200" dirty="0" smtClean="0"/>
              <a:t>。</a:t>
            </a:r>
            <a:endParaRPr lang="en-US" altLang="zh-CN" sz="1200" dirty="0" smtClean="0"/>
          </a:p>
          <a:p>
            <a:pPr marL="285750" indent="-285750">
              <a:buFont typeface="Arial" pitchFamily="34" charset="0"/>
              <a:buChar char="•"/>
            </a:pPr>
            <a:r>
              <a:rPr lang="en-US" altLang="zh-CN" sz="1200" dirty="0" err="1" smtClean="0"/>
              <a:t>TopNDLP</a:t>
            </a:r>
            <a:r>
              <a:rPr lang="zh-CN" altLang="en-US" sz="1200" dirty="0"/>
              <a:t>是以集中策略为基础，采用深层内容分析，对静态数据，动态数据和使用中的数据进行识别，监控，保护的产品</a:t>
            </a:r>
            <a:r>
              <a:rPr lang="zh-CN" altLang="en-US" sz="1200" dirty="0" smtClean="0"/>
              <a:t>。</a:t>
            </a:r>
            <a:endParaRPr lang="en-US" altLang="zh-CN" sz="1200" dirty="0" smtClean="0"/>
          </a:p>
          <a:p>
            <a:pPr marL="285750" indent="-285750">
              <a:buFont typeface="Arial" pitchFamily="34" charset="0"/>
              <a:buChar char="•"/>
            </a:pPr>
            <a:r>
              <a:rPr lang="en-US" altLang="zh-CN" sz="1200" dirty="0" err="1" smtClean="0"/>
              <a:t>TopNDLP</a:t>
            </a:r>
            <a:r>
              <a:rPr lang="zh-CN" altLang="en-US" sz="1200" dirty="0"/>
              <a:t>数据泄漏防护产品满足数字化资产的安全防泄漏要求，在不影响现有业务，不给用户造成困扰，企业员工不抵触的原则上，可保护企业内部敏感数据 的安全性。敏感数据无论是存储在数据库中的结构化数据，还是存储在终端计算机、服务器中的非结构化数据，</a:t>
            </a:r>
            <a:r>
              <a:rPr lang="en-US" altLang="zh-CN" sz="1200" dirty="0" err="1"/>
              <a:t>TopNDLP</a:t>
            </a:r>
            <a:r>
              <a:rPr lang="zh-CN" altLang="en-US" sz="1200" dirty="0"/>
              <a:t>均可对其进行识别、监控和保护。数 据的安全，人的安全性是非常重要的，当</a:t>
            </a:r>
            <a:r>
              <a:rPr lang="en-US" altLang="zh-CN" sz="1200" dirty="0" err="1"/>
              <a:t>TopNDLP</a:t>
            </a:r>
            <a:r>
              <a:rPr lang="zh-CN" altLang="en-US" sz="1200" dirty="0"/>
              <a:t>发现机密数据泄露事件时，对机密数据可采用操作阻断、文件隔离、数据加密、文件隔离和加密、通知和告 警、确认并证明是合法的、行为纠正等等防护措施，这可在一定程度上对员工起到相应的安全教育，增强员工安全意识。</a:t>
            </a:r>
          </a:p>
        </p:txBody>
      </p:sp>
      <p:sp>
        <p:nvSpPr>
          <p:cNvPr id="5" name="矩形 4"/>
          <p:cNvSpPr/>
          <p:nvPr/>
        </p:nvSpPr>
        <p:spPr>
          <a:xfrm>
            <a:off x="480060" y="3495021"/>
            <a:ext cx="4983480" cy="1015663"/>
          </a:xfrm>
          <a:prstGeom prst="rect">
            <a:avLst/>
          </a:prstGeom>
        </p:spPr>
        <p:txBody>
          <a:bodyPr wrap="square">
            <a:spAutoFit/>
          </a:bodyPr>
          <a:lstStyle/>
          <a:p>
            <a:r>
              <a:rPr lang="en-US" altLang="zh-CN" sz="1200" i="1" dirty="0"/>
              <a:t>·</a:t>
            </a:r>
            <a:r>
              <a:rPr lang="zh-CN" altLang="en-US" sz="1200" i="1" dirty="0"/>
              <a:t>具备超过</a:t>
            </a:r>
            <a:r>
              <a:rPr lang="en-US" altLang="zh-CN" sz="1200" i="1" dirty="0"/>
              <a:t>1000</a:t>
            </a:r>
            <a:r>
              <a:rPr lang="zh-CN" altLang="en-US" sz="1200" i="1" dirty="0"/>
              <a:t>条策略，针对不同的行业，可通过条件查询选取。</a:t>
            </a:r>
            <a:br>
              <a:rPr lang="zh-CN" altLang="en-US" sz="1200" i="1" dirty="0"/>
            </a:br>
            <a:r>
              <a:rPr lang="en-US" altLang="zh-CN" sz="1200" i="1" dirty="0"/>
              <a:t>·</a:t>
            </a:r>
            <a:r>
              <a:rPr lang="zh-CN" altLang="en-US" sz="1200" i="1" dirty="0"/>
              <a:t>不影响现有业务，不给用户造成困扰，企业员工不抵触。</a:t>
            </a:r>
            <a:br>
              <a:rPr lang="zh-CN" altLang="en-US" sz="1200" i="1" dirty="0"/>
            </a:br>
            <a:r>
              <a:rPr lang="en-US" altLang="zh-CN" sz="1200" i="1" dirty="0"/>
              <a:t>·</a:t>
            </a:r>
            <a:r>
              <a:rPr lang="zh-CN" altLang="en-US" sz="1200" i="1" dirty="0"/>
              <a:t>不改变数据或文件本身，所以不会造成文件损坏。</a:t>
            </a:r>
            <a:br>
              <a:rPr lang="zh-CN" altLang="en-US" sz="1200" i="1" dirty="0"/>
            </a:br>
            <a:r>
              <a:rPr lang="en-US" altLang="zh-CN" sz="1200" i="1" dirty="0"/>
              <a:t>·</a:t>
            </a:r>
            <a:r>
              <a:rPr lang="zh-CN" altLang="en-US" sz="1200" i="1" dirty="0"/>
              <a:t>更懂中文（原生支持中文分词）、中文软件（</a:t>
            </a:r>
            <a:r>
              <a:rPr lang="en-US" altLang="zh-CN" sz="1200" i="1" dirty="0"/>
              <a:t>QQ</a:t>
            </a:r>
            <a:r>
              <a:rPr lang="zh-CN" altLang="en-US" sz="1200" i="1" dirty="0"/>
              <a:t>、</a:t>
            </a:r>
            <a:r>
              <a:rPr lang="en-US" altLang="zh-CN" sz="1200" i="1" dirty="0"/>
              <a:t>WPS</a:t>
            </a:r>
            <a:r>
              <a:rPr lang="zh-CN" altLang="en-US" sz="1200" i="1" dirty="0"/>
              <a:t>、</a:t>
            </a:r>
            <a:r>
              <a:rPr lang="en-US" altLang="zh-CN" sz="1200" i="1" dirty="0"/>
              <a:t>FOXMAIL</a:t>
            </a:r>
            <a:r>
              <a:rPr lang="zh-CN" altLang="en-US" sz="1200" i="1" dirty="0"/>
              <a:t>）支持、中文泄密渠道（天涯、微博、</a:t>
            </a:r>
            <a:r>
              <a:rPr lang="en-US" altLang="zh-CN" sz="1200" i="1" dirty="0" err="1"/>
              <a:t>QZone</a:t>
            </a:r>
            <a:r>
              <a:rPr lang="zh-CN" altLang="en-US" sz="1200" i="1" dirty="0"/>
              <a:t>、</a:t>
            </a:r>
            <a:r>
              <a:rPr lang="en-US" altLang="zh-CN" sz="1200" i="1" dirty="0"/>
              <a:t>QQ</a:t>
            </a:r>
            <a:r>
              <a:rPr lang="zh-CN" altLang="en-US" sz="1200" i="1" dirty="0"/>
              <a:t>邮箱）支持</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7840" y="3112959"/>
            <a:ext cx="2804159" cy="139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6040" y="365913"/>
            <a:ext cx="2800350"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7553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r>
              <a:rPr lang="zh-CN" altLang="en-US" dirty="0" smtClean="0"/>
              <a:t>下一代</a:t>
            </a:r>
            <a:r>
              <a:rPr lang="zh-CN" altLang="en-US" dirty="0"/>
              <a:t>智能</a:t>
            </a:r>
            <a:r>
              <a:rPr lang="zh-CN" altLang="en-US" dirty="0" smtClean="0"/>
              <a:t>防火墙</a:t>
            </a:r>
            <a:r>
              <a:rPr lang="en-US" altLang="zh-CN" dirty="0" smtClean="0"/>
              <a:t>- </a:t>
            </a:r>
            <a:r>
              <a:rPr lang="zh-CN" altLang="en-US" dirty="0" smtClean="0"/>
              <a:t>网</a:t>
            </a:r>
            <a:r>
              <a:rPr lang="zh-CN" altLang="en-US" dirty="0"/>
              <a:t>神</a:t>
            </a:r>
            <a:r>
              <a:rPr lang="en-US" altLang="zh-CN" dirty="0"/>
              <a:t>SecGate3600</a:t>
            </a:r>
            <a:r>
              <a:rPr lang="zh-CN" altLang="en-US" dirty="0"/>
              <a:t>下一代极速防火墙（</a:t>
            </a:r>
            <a:r>
              <a:rPr lang="en-US" altLang="zh-CN" dirty="0"/>
              <a:t>NSG</a:t>
            </a:r>
            <a:r>
              <a:rPr lang="zh-CN" altLang="en-US" dirty="0"/>
              <a:t>系列）</a:t>
            </a:r>
          </a:p>
        </p:txBody>
      </p:sp>
      <p:sp>
        <p:nvSpPr>
          <p:cNvPr id="3" name="标题 2"/>
          <p:cNvSpPr>
            <a:spLocks noGrp="1"/>
          </p:cNvSpPr>
          <p:nvPr>
            <p:ph type="title"/>
          </p:nvPr>
        </p:nvSpPr>
        <p:spPr>
          <a:xfrm>
            <a:off x="452276" y="358030"/>
            <a:ext cx="8117206" cy="430887"/>
          </a:xfrm>
        </p:spPr>
        <p:txBody>
          <a:bodyPr/>
          <a:lstStyle/>
          <a:p>
            <a:r>
              <a:rPr lang="zh-CN" altLang="en-US" dirty="0"/>
              <a:t>网</a:t>
            </a:r>
            <a:r>
              <a:rPr lang="zh-CN" altLang="en-US" dirty="0" smtClean="0"/>
              <a:t>神</a:t>
            </a:r>
            <a:r>
              <a:rPr lang="en-US" altLang="zh-CN" dirty="0" err="1" smtClean="0"/>
              <a:t>SecWorld</a:t>
            </a:r>
            <a:endParaRPr lang="zh-CN" altLang="en-US" dirty="0"/>
          </a:p>
        </p:txBody>
      </p:sp>
      <p:sp>
        <p:nvSpPr>
          <p:cNvPr id="4" name="内容占位符 3"/>
          <p:cNvSpPr>
            <a:spLocks noGrp="1"/>
          </p:cNvSpPr>
          <p:nvPr>
            <p:ph sz="quarter" idx="10"/>
          </p:nvPr>
        </p:nvSpPr>
        <p:spPr/>
        <p:txBody>
          <a:bodyPr/>
          <a:lstStyle/>
          <a:p>
            <a:r>
              <a:rPr lang="en-US" altLang="zh-CN" sz="1600" dirty="0" smtClean="0"/>
              <a:t>	</a:t>
            </a:r>
            <a:r>
              <a:rPr lang="zh-CN" altLang="en-US" sz="1600" dirty="0" smtClean="0"/>
              <a:t>以</a:t>
            </a:r>
            <a:r>
              <a:rPr lang="zh-CN" altLang="en-US" sz="1600" dirty="0"/>
              <a:t>客户需求为导向，经过长期的技术积累</a:t>
            </a:r>
            <a:r>
              <a:rPr lang="zh-CN" altLang="en-US" sz="1600" dirty="0" smtClean="0"/>
              <a:t>，网神推出了基于</a:t>
            </a:r>
            <a:r>
              <a:rPr lang="zh-CN" altLang="en-US" sz="1600" dirty="0"/>
              <a:t>具有完全自主知识产权</a:t>
            </a:r>
            <a:r>
              <a:rPr lang="zh-CN" altLang="en-US" sz="1600" dirty="0" smtClean="0"/>
              <a:t>的智能防火墙：网</a:t>
            </a:r>
            <a:r>
              <a:rPr lang="zh-CN" altLang="en-US" sz="1600" dirty="0"/>
              <a:t>神</a:t>
            </a:r>
            <a:r>
              <a:rPr lang="en-US" altLang="zh-CN" sz="1600" dirty="0"/>
              <a:t>SecGate3600</a:t>
            </a:r>
            <a:r>
              <a:rPr lang="zh-CN" altLang="en-US" sz="1600" dirty="0"/>
              <a:t>下一代极速防火墙（</a:t>
            </a:r>
            <a:r>
              <a:rPr lang="en-US" altLang="zh-CN" sz="1600" dirty="0"/>
              <a:t>NSG</a:t>
            </a:r>
            <a:r>
              <a:rPr lang="zh-CN" altLang="en-US" sz="1600" dirty="0"/>
              <a:t>系列）整体框架是一个多核异步处理（</a:t>
            </a:r>
            <a:r>
              <a:rPr lang="en-US" altLang="zh-CN" sz="1600" dirty="0"/>
              <a:t>AMP+</a:t>
            </a:r>
            <a:r>
              <a:rPr lang="zh-CN" altLang="en-US" sz="1600" dirty="0"/>
              <a:t>）的架构</a:t>
            </a:r>
            <a:r>
              <a:rPr lang="zh-CN" altLang="en-US" sz="1600" dirty="0" smtClean="0"/>
              <a:t>。整体</a:t>
            </a:r>
            <a:r>
              <a:rPr lang="zh-CN" altLang="en-US" sz="1600" dirty="0"/>
              <a:t>架构分为三大部分：配置管理平面、</a:t>
            </a:r>
            <a:r>
              <a:rPr lang="en-US" altLang="zh-CN" sz="1600" dirty="0"/>
              <a:t>control-plane</a:t>
            </a:r>
            <a:r>
              <a:rPr lang="zh-CN" altLang="en-US" sz="1600" dirty="0"/>
              <a:t>（控制平面）、</a:t>
            </a:r>
            <a:r>
              <a:rPr lang="en-US" altLang="zh-CN" sz="1600" dirty="0"/>
              <a:t>data-plane</a:t>
            </a:r>
            <a:r>
              <a:rPr lang="zh-CN" altLang="en-US" sz="1600" dirty="0"/>
              <a:t>（数据平面）。</a:t>
            </a:r>
            <a:endParaRPr lang="en-US" altLang="zh-CN" sz="1600" dirty="0" smtClean="0"/>
          </a:p>
          <a:p>
            <a:r>
              <a:rPr lang="en-US" altLang="zh-CN" sz="1600" dirty="0"/>
              <a:t>	</a:t>
            </a:r>
            <a:r>
              <a:rPr lang="zh-CN" altLang="en-US" sz="1600" dirty="0" smtClean="0"/>
              <a:t>利用</a:t>
            </a:r>
            <a:r>
              <a:rPr lang="en-US" altLang="zh-CN" sz="1600" dirty="0" smtClean="0"/>
              <a:t>HP </a:t>
            </a:r>
            <a:r>
              <a:rPr lang="en-US" altLang="zh-CN" sz="1600" dirty="0" err="1" smtClean="0"/>
              <a:t>Keyview</a:t>
            </a:r>
            <a:r>
              <a:rPr lang="zh-CN" altLang="en-US" sz="1600" dirty="0" smtClean="0"/>
              <a:t>关键解析技术，</a:t>
            </a:r>
            <a:r>
              <a:rPr lang="zh-CN" altLang="en-US" sz="1600" dirty="0"/>
              <a:t>网</a:t>
            </a:r>
            <a:r>
              <a:rPr lang="zh-CN" altLang="en-US" sz="1600" dirty="0" smtClean="0"/>
              <a:t>神</a:t>
            </a:r>
            <a:r>
              <a:rPr lang="en-US" altLang="zh-CN" sz="1600" dirty="0" err="1"/>
              <a:t>SecWorld</a:t>
            </a:r>
            <a:r>
              <a:rPr lang="zh-CN" altLang="en-US" sz="1600" dirty="0" smtClean="0"/>
              <a:t>定义</a:t>
            </a:r>
            <a:r>
              <a:rPr lang="zh-CN" altLang="en-US" sz="1600" dirty="0" smtClean="0"/>
              <a:t>了下一代智能防火墙核心产品，自动探测，解析，提取文件内容，并为后续的安全分析打下了坚实的基础。</a:t>
            </a:r>
            <a:endParaRPr lang="zh-CN" altLang="en-US" sz="16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488" y="2743201"/>
            <a:ext cx="2752682" cy="2101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5684" y="2961799"/>
            <a:ext cx="3975325" cy="150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6104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阿里巴巴集团云盾</a:t>
            </a:r>
            <a:r>
              <a:rPr lang="en-US" altLang="zh-CN" dirty="0" smtClean="0"/>
              <a:t>(</a:t>
            </a:r>
            <a:r>
              <a:rPr lang="zh-CN" altLang="en-US" dirty="0" smtClean="0"/>
              <a:t>云壳</a:t>
            </a:r>
            <a:r>
              <a:rPr lang="en-US" altLang="zh-CN" dirty="0" smtClean="0"/>
              <a:t>)</a:t>
            </a:r>
            <a:r>
              <a:rPr lang="zh-CN" altLang="en-US" dirty="0" smtClean="0"/>
              <a:t>案</a:t>
            </a:r>
            <a:r>
              <a:rPr lang="zh-CN" altLang="en-US" dirty="0"/>
              <a:t>例</a:t>
            </a:r>
            <a:endParaRPr lang="en-US" dirty="0"/>
          </a:p>
        </p:txBody>
      </p:sp>
      <p:sp>
        <p:nvSpPr>
          <p:cNvPr id="3" name="Content Placeholder 2"/>
          <p:cNvSpPr>
            <a:spLocks noGrp="1"/>
          </p:cNvSpPr>
          <p:nvPr>
            <p:ph sz="half" idx="1"/>
          </p:nvPr>
        </p:nvSpPr>
        <p:spPr>
          <a:xfrm>
            <a:off x="458272" y="971551"/>
            <a:ext cx="4641093" cy="3600450"/>
          </a:xfrm>
        </p:spPr>
        <p:txBody>
          <a:bodyPr>
            <a:noAutofit/>
          </a:bodyPr>
          <a:lstStyle/>
          <a:p>
            <a:pPr marL="0" indent="0">
              <a:buNone/>
            </a:pPr>
            <a:r>
              <a:rPr lang="zh-CN" altLang="en-US" sz="1600" b="1" dirty="0" smtClean="0">
                <a:latin typeface="HP Simplified" panose="020B0604020204020204" pitchFamily="34" charset="0"/>
              </a:rPr>
              <a:t>背景及需求</a:t>
            </a:r>
            <a:endParaRPr lang="en-US" altLang="zh-CN" sz="1600" b="1" dirty="0" smtClean="0">
              <a:latin typeface="HP Simplified" panose="020B0604020204020204" pitchFamily="34" charset="0"/>
            </a:endParaRPr>
          </a:p>
          <a:p>
            <a:pPr marL="0" indent="0">
              <a:buNone/>
            </a:pPr>
            <a:r>
              <a:rPr lang="zh-CN" altLang="en-US" sz="1600" dirty="0" smtClean="0">
                <a:latin typeface="HP Simplified" panose="020B0604020204020204" pitchFamily="34" charset="0"/>
              </a:rPr>
              <a:t>     </a:t>
            </a:r>
            <a:r>
              <a:rPr lang="zh-CN" altLang="en-US" sz="1400" dirty="0">
                <a:latin typeface="HP Simplified" panose="020B0604020204020204" pitchFamily="34" charset="0"/>
              </a:rPr>
              <a:t>阿里巴巴集团有</a:t>
            </a:r>
            <a:r>
              <a:rPr lang="en-US" altLang="zh-CN" sz="1400" dirty="0">
                <a:latin typeface="HP Simplified" panose="020B0604020204020204" pitchFamily="34" charset="0"/>
              </a:rPr>
              <a:t>2</a:t>
            </a:r>
            <a:r>
              <a:rPr lang="zh-CN" altLang="en-US" sz="1400" dirty="0">
                <a:latin typeface="HP Simplified" panose="020B0604020204020204" pitchFamily="34" charset="0"/>
              </a:rPr>
              <a:t>万名，其中大多数员工平时的工作是电商平台的管理工作，</a:t>
            </a:r>
            <a:r>
              <a:rPr lang="zh-CN" altLang="en-US" sz="1400" dirty="0" smtClean="0">
                <a:latin typeface="HP Simplified" panose="020B0604020204020204" pitchFamily="34" charset="0"/>
              </a:rPr>
              <a:t>面对大量</a:t>
            </a:r>
            <a:r>
              <a:rPr lang="zh-CN" altLang="en-US" sz="1400" dirty="0">
                <a:latin typeface="HP Simplified" panose="020B0604020204020204" pitchFamily="34" charset="0"/>
              </a:rPr>
              <a:t>消费者敏感数据如身份证信息等，由于业务的快速发展，阿里集团安全部</a:t>
            </a:r>
            <a:r>
              <a:rPr lang="zh-CN" altLang="en-US" sz="1400" dirty="0" smtClean="0">
                <a:latin typeface="HP Simplified" panose="020B0604020204020204" pitchFamily="34" charset="0"/>
              </a:rPr>
              <a:t>急需</a:t>
            </a:r>
            <a:r>
              <a:rPr lang="zh-CN" altLang="en-US" sz="1400" dirty="0">
                <a:latin typeface="HP Simplified" panose="020B0604020204020204" pitchFamily="34" charset="0"/>
              </a:rPr>
              <a:t>开发一套产品规范公司内部的桌面端安全管理，防止敏感信息泄露的系统，</a:t>
            </a:r>
            <a:r>
              <a:rPr lang="zh-CN" altLang="en-US" sz="1400" dirty="0" smtClean="0">
                <a:latin typeface="HP Simplified" panose="020B0604020204020204" pitchFamily="34" charset="0"/>
              </a:rPr>
              <a:t>该项目</a:t>
            </a:r>
            <a:r>
              <a:rPr lang="zh-CN" altLang="en-US" sz="1400" dirty="0">
                <a:latin typeface="HP Simplified" panose="020B0604020204020204" pitchFamily="34" charset="0"/>
              </a:rPr>
              <a:t>在阿里集团内部为云盾项目里的子项目云壳。开发选择的平台</a:t>
            </a:r>
            <a:r>
              <a:rPr lang="en-US" altLang="zh-CN" sz="1400" dirty="0">
                <a:latin typeface="HP Simplified" panose="020B0604020204020204" pitchFamily="34" charset="0"/>
              </a:rPr>
              <a:t>SDK</a:t>
            </a:r>
            <a:r>
              <a:rPr lang="zh-CN" altLang="en-US" sz="1400" dirty="0">
                <a:latin typeface="HP Simplified" panose="020B0604020204020204" pitchFamily="34" charset="0"/>
              </a:rPr>
              <a:t>需要能</a:t>
            </a:r>
            <a:r>
              <a:rPr lang="zh-CN" altLang="en-US" sz="1400" dirty="0" smtClean="0">
                <a:latin typeface="HP Simplified" panose="020B0604020204020204" pitchFamily="34" charset="0"/>
              </a:rPr>
              <a:t>支持各种</a:t>
            </a:r>
            <a:r>
              <a:rPr lang="zh-CN" altLang="en-US" sz="1400" dirty="0">
                <a:latin typeface="HP Simplified" panose="020B0604020204020204" pitchFamily="34" charset="0"/>
              </a:rPr>
              <a:t>文档的解析， 并能支持各种操作系统。</a:t>
            </a:r>
            <a:endParaRPr lang="en-US" altLang="zh-CN" sz="1400" dirty="0" smtClean="0">
              <a:latin typeface="HP Simplified" panose="020B0604020204020204" pitchFamily="34" charset="0"/>
            </a:endParaRPr>
          </a:p>
          <a:p>
            <a:pPr marL="0" indent="0">
              <a:buNone/>
            </a:pPr>
            <a:r>
              <a:rPr lang="zh-CN" altLang="en-US" sz="1600" b="1" dirty="0" smtClean="0">
                <a:latin typeface="HP Simplified" panose="020B0604020204020204" pitchFamily="34" charset="0"/>
              </a:rPr>
              <a:t>解决方案</a:t>
            </a:r>
            <a:endParaRPr lang="en-US" altLang="zh-CN" sz="1600" b="1" dirty="0" smtClean="0">
              <a:latin typeface="HP Simplified" panose="020B0604020204020204" pitchFamily="34" charset="0"/>
            </a:endParaRPr>
          </a:p>
          <a:p>
            <a:pPr marL="0" indent="0">
              <a:buNone/>
            </a:pPr>
            <a:r>
              <a:rPr lang="zh-CN" altLang="en-US" sz="1600" dirty="0" smtClean="0">
                <a:latin typeface="HP Simplified" panose="020B0604020204020204" pitchFamily="34" charset="0"/>
              </a:rPr>
              <a:t>    </a:t>
            </a:r>
            <a:r>
              <a:rPr lang="zh-CN" altLang="en-US" sz="1400" dirty="0">
                <a:latin typeface="HP Simplified" panose="020B0604020204020204" pitchFamily="34" charset="0"/>
              </a:rPr>
              <a:t>惠普</a:t>
            </a:r>
            <a:r>
              <a:rPr lang="en-US" altLang="zh-CN" sz="1400" dirty="0">
                <a:latin typeface="HP Simplified" panose="020B0604020204020204" pitchFamily="34" charset="0"/>
              </a:rPr>
              <a:t>Autonomy KeyView </a:t>
            </a:r>
            <a:r>
              <a:rPr lang="zh-CN" altLang="en-US" sz="1400" dirty="0">
                <a:latin typeface="HP Simplified" panose="020B0604020204020204" pitchFamily="34" charset="0"/>
              </a:rPr>
              <a:t>能支持</a:t>
            </a:r>
            <a:r>
              <a:rPr lang="en-US" altLang="zh-CN" sz="1400" dirty="0">
                <a:latin typeface="HP Simplified" panose="020B0604020204020204" pitchFamily="34" charset="0"/>
              </a:rPr>
              <a:t>1000</a:t>
            </a:r>
            <a:r>
              <a:rPr lang="zh-CN" altLang="en-US" sz="1400" dirty="0">
                <a:latin typeface="HP Simplified" panose="020B0604020204020204" pitchFamily="34" charset="0"/>
              </a:rPr>
              <a:t>种格式的解析含附件，远远超越友商方案，</a:t>
            </a:r>
            <a:r>
              <a:rPr lang="zh-CN" altLang="en-US" sz="1400" dirty="0" smtClean="0">
                <a:latin typeface="HP Simplified" panose="020B0604020204020204" pitchFamily="34" charset="0"/>
              </a:rPr>
              <a:t>经</a:t>
            </a:r>
            <a:r>
              <a:rPr lang="en-US" altLang="zh-CN" sz="1400" dirty="0" smtClean="0">
                <a:latin typeface="HP Simplified" panose="020B0604020204020204" pitchFamily="34" charset="0"/>
              </a:rPr>
              <a:t>POC</a:t>
            </a:r>
            <a:r>
              <a:rPr lang="zh-CN" altLang="en-US" sz="1400" dirty="0">
                <a:latin typeface="HP Simplified" panose="020B0604020204020204" pitchFamily="34" charset="0"/>
              </a:rPr>
              <a:t>验证，完全满足阿里集团安全部的要求。 </a:t>
            </a:r>
            <a:endParaRPr lang="en-US" altLang="zh-CN" sz="1400" dirty="0" smtClean="0">
              <a:latin typeface="HP Simplified" panose="020B0604020204020204" pitchFamily="34" charset="0"/>
            </a:endParaRPr>
          </a:p>
          <a:p>
            <a:pPr marL="0" indent="0">
              <a:buNone/>
            </a:pPr>
            <a:r>
              <a:rPr lang="zh-CN" altLang="en-US" sz="1600" b="1" dirty="0" smtClean="0">
                <a:latin typeface="HP Simplified" panose="020B0604020204020204" pitchFamily="34" charset="0"/>
              </a:rPr>
              <a:t>收益及效果</a:t>
            </a:r>
            <a:r>
              <a:rPr lang="zh-CN" altLang="en-US" sz="1600" b="1" dirty="0">
                <a:latin typeface="HP Simplified" panose="020B0604020204020204" pitchFamily="34" charset="0"/>
              </a:rPr>
              <a:t> </a:t>
            </a:r>
            <a:endParaRPr lang="en-US" altLang="zh-CN" sz="1600" b="1" dirty="0" smtClean="0">
              <a:latin typeface="HP Simplified" panose="020B0604020204020204" pitchFamily="34" charset="0"/>
            </a:endParaRPr>
          </a:p>
          <a:p>
            <a:pPr marL="0" indent="0">
              <a:buNone/>
            </a:pPr>
            <a:r>
              <a:rPr lang="zh-CN" altLang="en-US" sz="1600" b="0" dirty="0" smtClean="0">
                <a:latin typeface="HP Simplified" panose="020B0604020204020204" pitchFamily="34" charset="0"/>
              </a:rPr>
              <a:t>    </a:t>
            </a:r>
            <a:r>
              <a:rPr lang="zh-CN" altLang="en-US" sz="1400" dirty="0">
                <a:latin typeface="HP Simplified" panose="020B0604020204020204" pitchFamily="34" charset="0"/>
              </a:rPr>
              <a:t>在集团内部成功推广使用，并将在天猫商户以及规模比较大的淘宝商户中</a:t>
            </a:r>
            <a:r>
              <a:rPr lang="zh-CN" altLang="en-US" sz="1400" dirty="0" smtClean="0">
                <a:latin typeface="HP Simplified" panose="020B0604020204020204" pitchFamily="34" charset="0"/>
              </a:rPr>
              <a:t>推广使用</a:t>
            </a:r>
            <a:r>
              <a:rPr lang="zh-CN" altLang="en-US" sz="1400" dirty="0">
                <a:latin typeface="HP Simplified" panose="020B0604020204020204" pitchFamily="34" charset="0"/>
              </a:rPr>
              <a:t>。 </a:t>
            </a:r>
            <a:endParaRPr lang="en-US" sz="1400" dirty="0">
              <a:latin typeface="HP Simplified" panose="020B0604020204020204" pitchFamily="34" charset="0"/>
            </a:endParaRPr>
          </a:p>
          <a:p>
            <a:endParaRPr lang="en-US" sz="1800" dirty="0" smtClean="0"/>
          </a:p>
          <a:p>
            <a:endParaRPr lang="en-US" sz="1800" dirty="0"/>
          </a:p>
          <a:p>
            <a:endParaRPr lang="en-US" sz="1800" dirty="0"/>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715000" y="871138"/>
            <a:ext cx="2085975" cy="1174535"/>
          </a:xfrm>
        </p:spPr>
      </p:pic>
      <p:pic>
        <p:nvPicPr>
          <p:cNvPr id="5" name="Picture 4"/>
          <p:cNvPicPr>
            <a:picLocks noChangeAspect="1"/>
          </p:cNvPicPr>
          <p:nvPr/>
        </p:nvPicPr>
        <p:blipFill>
          <a:blip r:embed="rId3"/>
          <a:stretch>
            <a:fillRect/>
          </a:stretch>
        </p:blipFill>
        <p:spPr>
          <a:xfrm>
            <a:off x="6286500" y="236688"/>
            <a:ext cx="2457450" cy="64913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35200">
            <a:off x="6915150" y="2073098"/>
            <a:ext cx="2087166" cy="117520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017541">
            <a:off x="5242917" y="3205521"/>
            <a:ext cx="2087166" cy="1175206"/>
          </a:xfrm>
          <a:prstGeom prst="rect">
            <a:avLst/>
          </a:prstGeom>
        </p:spPr>
      </p:pic>
    </p:spTree>
    <p:extLst>
      <p:ext uri="{BB962C8B-B14F-4D97-AF65-F5344CB8AC3E}">
        <p14:creationId xmlns:p14="http://schemas.microsoft.com/office/powerpoint/2010/main" val="84031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umbleweed Communications">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3360" y="784622"/>
            <a:ext cx="1143000" cy="189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descr="Iron Mountain Hom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8191" y="1849041"/>
            <a:ext cx="2000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4" descr="logo">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l="5556" b="24222"/>
          <a:stretch>
            <a:fillRect/>
          </a:stretch>
        </p:blipFill>
        <p:spPr bwMode="auto">
          <a:xfrm>
            <a:off x="2803923" y="4213623"/>
            <a:ext cx="1720453" cy="40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5" descr="logo">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81125" y="1744266"/>
            <a:ext cx="13430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6" descr="logo">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28750" y="2162175"/>
            <a:ext cx="1121569"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7" descr="logo_zixcorp">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85322" y="3443288"/>
            <a:ext cx="14287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Picture 8" descr="storedIQ_Logo copy_left"/>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24376" y="919163"/>
            <a:ext cx="1526381" cy="416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Picture 9" descr="avan-heade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95400" y="3729037"/>
            <a:ext cx="1315641"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10" descr="oralogo_small">
            <a:hlinkClick r:id="rId17"/>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78781" y="870347"/>
            <a:ext cx="1433513"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Picture 11" descr="Xerox"/>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630592" y="2649141"/>
            <a:ext cx="1183481" cy="48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6" name="Picture 12" descr="Proofpoint provides anti-spam software and messaging security for the enterpris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61322" y="1347787"/>
            <a:ext cx="1237059" cy="396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F0000"/>
                </a:solidFill>
                <a:miter lim="800000"/>
                <a:headEnd/>
                <a:tailEnd/>
              </a14:hiddenLine>
            </a:ext>
          </a:extLst>
        </p:spPr>
      </p:pic>
      <p:pic>
        <p:nvPicPr>
          <p:cNvPr id="6157" name="Picture 13" descr="ccr_logo">
            <a:hlinkClick r:id="rId21"/>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44254" y="1312069"/>
            <a:ext cx="153947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8" name="Picture 14" descr="vontu">
            <a:hlinkClick r:id="rId23"/>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215879" y="2553891"/>
            <a:ext cx="1143000" cy="20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9" name="Picture 15" descr="IronMail offers Anti-Spam &amp; Email Security. Enterprise Virus Protection and Anti-Spam filter">
            <a:hlinkClick r:id="rId25"/>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416029" y="3782616"/>
            <a:ext cx="1815703" cy="330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0" name="Picture 16" descr="Mirapoint_logo"/>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098382" y="1991917"/>
            <a:ext cx="1821656" cy="564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1" name="Picture 1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309122" y="1454944"/>
            <a:ext cx="1504950" cy="2702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62" name="Picture 18"/>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735116" y="1840706"/>
            <a:ext cx="1350169" cy="3571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63" name="Picture 1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290637" y="2993231"/>
            <a:ext cx="1081088" cy="3381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64" name="Picture 2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550319" y="3448050"/>
            <a:ext cx="1707356"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65" name="Picture 2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654404" y="3905250"/>
            <a:ext cx="1178719" cy="550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66" name="Picture 22" descr="SonicWALL logo"/>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475435" y="1373982"/>
            <a:ext cx="1310878" cy="37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7" name="Picture 23" descr="Adobe">
            <a:hlinkClick r:id="rId34"/>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260431" y="709612"/>
            <a:ext cx="553641" cy="67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8" name="Picture 24" descr="logo-gigamedia">
            <a:hlinkClick r:id="rId36"/>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706291" y="2770585"/>
            <a:ext cx="1076325" cy="72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9" name="Picture 25" descr="TopLogo"/>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199335" y="3025379"/>
            <a:ext cx="2016919" cy="416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0" name="Picture 26" descr="logo">
            <a:hlinkClick r:id="rId39"/>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662488" y="2446735"/>
            <a:ext cx="1378744"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1" name="Picture 27" descr="earth"/>
          <p:cNvPicPr>
            <a:picLocks noChangeAspect="1" noChangeArrowheads="1"/>
          </p:cNvPicPr>
          <p:nvPr/>
        </p:nvPicPr>
        <p:blipFill>
          <a:blip r:embed="rId41">
            <a:extLst>
              <a:ext uri="{28A0092B-C50C-407E-A947-70E740481C1C}">
                <a14:useLocalDpi xmlns:a14="http://schemas.microsoft.com/office/drawing/2010/main" val="0"/>
              </a:ext>
            </a:extLst>
          </a:blip>
          <a:srcRect t="13333"/>
          <a:stretch>
            <a:fillRect/>
          </a:stretch>
        </p:blipFill>
        <p:spPr bwMode="auto">
          <a:xfrm>
            <a:off x="-8930" y="816769"/>
            <a:ext cx="6656785" cy="432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2" name="Picture 28"/>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351610" y="919162"/>
            <a:ext cx="1007269" cy="3286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3" name="Picture 29"/>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554141" y="4433888"/>
            <a:ext cx="2235994" cy="3238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altLang="zh-CN" dirty="0" err="1" smtClean="0"/>
              <a:t>Keyview</a:t>
            </a:r>
            <a:r>
              <a:rPr lang="en-US" altLang="zh-CN" dirty="0" smtClean="0"/>
              <a:t> OEM</a:t>
            </a:r>
            <a:endParaRPr lang="zh-CN" altLang="en-US" dirty="0"/>
          </a:p>
        </p:txBody>
      </p:sp>
    </p:spTree>
    <p:extLst>
      <p:ext uri="{BB962C8B-B14F-4D97-AF65-F5344CB8AC3E}">
        <p14:creationId xmlns:p14="http://schemas.microsoft.com/office/powerpoint/2010/main" val="2454837424"/>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ln>
            <a:noFill/>
          </a:ln>
        </p:spPr>
        <p:txBody>
          <a:bodyPr vert="horz" wrap="square" lIns="0" tIns="0" rIns="0" bIns="0" rtlCol="0" anchor="t" anchorCtr="0">
            <a:noAutofit/>
          </a:bodyPr>
          <a:lstStyle/>
          <a:p>
            <a:pPr defTabSz="457200">
              <a:lnSpc>
                <a:spcPct val="100000"/>
              </a:lnSpc>
            </a:pPr>
            <a:r>
              <a:rPr lang="en-US" altLang="zh-CN" dirty="0" err="1" smtClean="0"/>
              <a:t>Keyview</a:t>
            </a:r>
            <a:r>
              <a:rPr lang="zh-CN" altLang="en-US" dirty="0" smtClean="0"/>
              <a:t>产品</a:t>
            </a:r>
            <a:r>
              <a:rPr lang="zh-CN" altLang="en-US" dirty="0"/>
              <a:t>特点</a:t>
            </a:r>
          </a:p>
        </p:txBody>
      </p:sp>
      <p:sp>
        <p:nvSpPr>
          <p:cNvPr id="9219" name="Content Placeholder 2"/>
          <p:cNvSpPr>
            <a:spLocks noGrp="1"/>
          </p:cNvSpPr>
          <p:nvPr>
            <p:ph idx="1"/>
          </p:nvPr>
        </p:nvSpPr>
        <p:spPr/>
        <p:txBody>
          <a:bodyPr/>
          <a:lstStyle/>
          <a:p>
            <a:pPr eaLnBrk="1" hangingPunct="1"/>
            <a:r>
              <a:rPr lang="zh-CN" altLang="en-US" sz="1800" dirty="0" smtClean="0">
                <a:latin typeface="+mn-ea"/>
              </a:rPr>
              <a:t>提供文件的类型侦测、压缩文件解压、嵌套文件提取、文件元数据与内容的提取以及文档快照生成等功能</a:t>
            </a:r>
            <a:endParaRPr lang="en-US" altLang="zh-CN" sz="1800" dirty="0" smtClean="0">
              <a:latin typeface="+mn-ea"/>
            </a:endParaRPr>
          </a:p>
          <a:p>
            <a:pPr eaLnBrk="1" hangingPunct="1"/>
            <a:endParaRPr lang="en-US" altLang="zh-CN" sz="1800" dirty="0">
              <a:latin typeface="+mn-ea"/>
            </a:endParaRPr>
          </a:p>
          <a:p>
            <a:pPr eaLnBrk="1" hangingPunct="1"/>
            <a:r>
              <a:rPr lang="zh-CN" altLang="en-US" sz="1800" dirty="0">
                <a:latin typeface="+mn-ea"/>
              </a:rPr>
              <a:t>支持解析超过</a:t>
            </a:r>
            <a:r>
              <a:rPr lang="en-US" altLang="zh-CN" sz="1800" dirty="0">
                <a:solidFill>
                  <a:srgbClr val="00B0F0"/>
                </a:solidFill>
                <a:latin typeface="+mn-ea"/>
              </a:rPr>
              <a:t>1000</a:t>
            </a:r>
            <a:r>
              <a:rPr lang="zh-CN" altLang="en-US" sz="1800" dirty="0">
                <a:latin typeface="+mn-ea"/>
              </a:rPr>
              <a:t>种文件格式</a:t>
            </a:r>
            <a:endParaRPr lang="en-US" altLang="zh-CN" sz="1800" dirty="0">
              <a:latin typeface="+mn-ea"/>
            </a:endParaRPr>
          </a:p>
          <a:p>
            <a:pPr eaLnBrk="1" hangingPunct="1"/>
            <a:endParaRPr lang="en-US" altLang="zh-CN" sz="1800" dirty="0">
              <a:latin typeface="+mn-ea"/>
            </a:endParaRPr>
          </a:p>
          <a:p>
            <a:pPr eaLnBrk="1" hangingPunct="1"/>
            <a:r>
              <a:rPr lang="zh-CN" altLang="en-US" sz="1800" dirty="0">
                <a:latin typeface="+mn-ea"/>
              </a:rPr>
              <a:t>广泛支持各种</a:t>
            </a:r>
            <a:r>
              <a:rPr lang="en-US" altLang="zh-CN" sz="1800" dirty="0">
                <a:latin typeface="+mn-ea"/>
              </a:rPr>
              <a:t>x86</a:t>
            </a:r>
            <a:r>
              <a:rPr lang="zh-CN" altLang="en-US" sz="1800" dirty="0">
                <a:latin typeface="+mn-ea"/>
              </a:rPr>
              <a:t>系统，包括</a:t>
            </a:r>
            <a:r>
              <a:rPr lang="en-US" altLang="zh-CN" sz="1800" dirty="0">
                <a:solidFill>
                  <a:srgbClr val="00B0F0"/>
                </a:solidFill>
                <a:latin typeface="+mn-ea"/>
              </a:rPr>
              <a:t>Windows</a:t>
            </a:r>
            <a:r>
              <a:rPr lang="zh-CN" altLang="en-US" sz="1800" dirty="0">
                <a:solidFill>
                  <a:srgbClr val="00B0F0"/>
                </a:solidFill>
                <a:latin typeface="+mn-ea"/>
              </a:rPr>
              <a:t>、</a:t>
            </a:r>
            <a:r>
              <a:rPr lang="en-US" altLang="zh-CN" sz="1800" dirty="0">
                <a:solidFill>
                  <a:srgbClr val="00B0F0"/>
                </a:solidFill>
                <a:latin typeface="+mn-ea"/>
              </a:rPr>
              <a:t>Linux</a:t>
            </a:r>
            <a:r>
              <a:rPr lang="zh-CN" altLang="en-US" sz="1800" dirty="0">
                <a:solidFill>
                  <a:srgbClr val="00B0F0"/>
                </a:solidFill>
                <a:latin typeface="+mn-ea"/>
              </a:rPr>
              <a:t>、</a:t>
            </a:r>
            <a:r>
              <a:rPr lang="en-US" altLang="zh-CN" sz="1800" dirty="0">
                <a:solidFill>
                  <a:srgbClr val="00B0F0"/>
                </a:solidFill>
                <a:latin typeface="+mn-ea"/>
              </a:rPr>
              <a:t>Solaris</a:t>
            </a:r>
            <a:r>
              <a:rPr lang="zh-CN" altLang="en-US" sz="1800" dirty="0">
                <a:solidFill>
                  <a:srgbClr val="00B0F0"/>
                </a:solidFill>
                <a:latin typeface="+mn-ea"/>
              </a:rPr>
              <a:t>、</a:t>
            </a:r>
            <a:r>
              <a:rPr lang="en-US" altLang="zh-CN" sz="1800" dirty="0">
                <a:solidFill>
                  <a:srgbClr val="00B0F0"/>
                </a:solidFill>
                <a:latin typeface="+mn-ea"/>
              </a:rPr>
              <a:t>HPUX</a:t>
            </a:r>
            <a:r>
              <a:rPr lang="zh-CN" altLang="en-US" sz="1800" dirty="0">
                <a:solidFill>
                  <a:srgbClr val="00B0F0"/>
                </a:solidFill>
                <a:latin typeface="+mn-ea"/>
              </a:rPr>
              <a:t>和</a:t>
            </a:r>
            <a:r>
              <a:rPr lang="en-US" altLang="zh-CN" sz="1800" dirty="0">
                <a:solidFill>
                  <a:srgbClr val="00B0F0"/>
                </a:solidFill>
                <a:latin typeface="+mn-ea"/>
              </a:rPr>
              <a:t>AIX</a:t>
            </a:r>
            <a:r>
              <a:rPr lang="zh-CN" altLang="en-US" sz="1800" dirty="0">
                <a:latin typeface="+mn-ea"/>
              </a:rPr>
              <a:t>，并且</a:t>
            </a:r>
            <a:r>
              <a:rPr lang="en-US" altLang="zh-CN" sz="1800" dirty="0">
                <a:solidFill>
                  <a:srgbClr val="00B0F0"/>
                </a:solidFill>
                <a:latin typeface="+mn-ea"/>
              </a:rPr>
              <a:t>32</a:t>
            </a:r>
            <a:r>
              <a:rPr lang="zh-CN" altLang="en-US" sz="1800" dirty="0">
                <a:solidFill>
                  <a:srgbClr val="00B0F0"/>
                </a:solidFill>
                <a:latin typeface="+mn-ea"/>
              </a:rPr>
              <a:t>位</a:t>
            </a:r>
            <a:r>
              <a:rPr lang="zh-CN" altLang="en-US" sz="1800" dirty="0">
                <a:latin typeface="+mn-ea"/>
              </a:rPr>
              <a:t>与</a:t>
            </a:r>
            <a:r>
              <a:rPr lang="en-US" altLang="zh-CN" sz="1800" dirty="0">
                <a:solidFill>
                  <a:srgbClr val="00B0F0"/>
                </a:solidFill>
                <a:latin typeface="+mn-ea"/>
              </a:rPr>
              <a:t>64</a:t>
            </a:r>
            <a:r>
              <a:rPr lang="zh-CN" altLang="en-US" sz="1800" dirty="0">
                <a:solidFill>
                  <a:srgbClr val="00B0F0"/>
                </a:solidFill>
                <a:latin typeface="+mn-ea"/>
              </a:rPr>
              <a:t>位</a:t>
            </a:r>
            <a:r>
              <a:rPr lang="zh-CN" altLang="en-US" sz="1800" dirty="0">
                <a:latin typeface="+mn-ea"/>
              </a:rPr>
              <a:t>版本都有发布。</a:t>
            </a:r>
            <a:endParaRPr lang="en-US" altLang="zh-CN" sz="1800" dirty="0">
              <a:latin typeface="+mn-ea"/>
            </a:endParaRPr>
          </a:p>
          <a:p>
            <a:pPr eaLnBrk="1" hangingPunct="1"/>
            <a:endParaRPr lang="en-US" altLang="zh-CN" sz="1800" dirty="0">
              <a:latin typeface="+mn-ea"/>
            </a:endParaRPr>
          </a:p>
          <a:p>
            <a:pPr eaLnBrk="1" hangingPunct="1"/>
            <a:r>
              <a:rPr lang="zh-CN" altLang="en-US" sz="1800" dirty="0">
                <a:latin typeface="+mn-ea"/>
              </a:rPr>
              <a:t>整套产品以 </a:t>
            </a:r>
            <a:r>
              <a:rPr lang="en-US" altLang="zh-CN" sz="1800" dirty="0">
                <a:solidFill>
                  <a:srgbClr val="00B0F0"/>
                </a:solidFill>
                <a:latin typeface="+mn-ea"/>
              </a:rPr>
              <a:t>C/C++ </a:t>
            </a:r>
            <a:r>
              <a:rPr lang="zh-CN" altLang="en-US" sz="1800" dirty="0">
                <a:latin typeface="+mn-ea"/>
              </a:rPr>
              <a:t>编写完成，调用简单高效，并且支持</a:t>
            </a:r>
            <a:r>
              <a:rPr lang="zh-CN" altLang="en-US" sz="1800" dirty="0">
                <a:solidFill>
                  <a:srgbClr val="00B0F0"/>
                </a:solidFill>
                <a:latin typeface="+mn-ea"/>
              </a:rPr>
              <a:t>多</a:t>
            </a:r>
            <a:r>
              <a:rPr lang="zh-CN" altLang="en-US" sz="1800" dirty="0" smtClean="0">
                <a:solidFill>
                  <a:srgbClr val="00B0F0"/>
                </a:solidFill>
                <a:latin typeface="+mn-ea"/>
              </a:rPr>
              <a:t>线程</a:t>
            </a:r>
            <a:endParaRPr lang="en-US" altLang="zh-CN" sz="1800" dirty="0">
              <a:solidFill>
                <a:srgbClr val="00B0F0"/>
              </a:solidFill>
              <a:latin typeface="+mn-ea"/>
            </a:endParaRPr>
          </a:p>
          <a:p>
            <a:pPr eaLnBrk="1" hangingPunct="1"/>
            <a:endParaRPr lang="zh-CN" altLang="en-US" dirty="0" smtClean="0">
              <a:latin typeface="+mn-ea"/>
            </a:endParaRPr>
          </a:p>
        </p:txBody>
      </p:sp>
    </p:spTree>
    <p:extLst>
      <p:ext uri="{BB962C8B-B14F-4D97-AF65-F5344CB8AC3E}">
        <p14:creationId xmlns:p14="http://schemas.microsoft.com/office/powerpoint/2010/main" val="203060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dirty="0" smtClean="0"/>
              <a:t>谢谢！</a:t>
            </a:r>
            <a:endParaRPr lang="en-US" dirty="0"/>
          </a:p>
        </p:txBody>
      </p:sp>
      <p:sp>
        <p:nvSpPr>
          <p:cNvPr id="2" name="Text Placeholder 1"/>
          <p:cNvSpPr>
            <a:spLocks noGrp="1"/>
          </p:cNvSpPr>
          <p:nvPr>
            <p:ph type="body" sz="quarter" idx="13"/>
          </p:nvPr>
        </p:nvSpPr>
        <p:spPr/>
        <p:txBody>
          <a:bodyPr/>
          <a:lstStyle/>
          <a:p>
            <a:endParaRPr lang="en-US"/>
          </a:p>
        </p:txBody>
      </p:sp>
      <p:sp>
        <p:nvSpPr>
          <p:cNvPr id="3" name="Slide Number Placeholder 2"/>
          <p:cNvSpPr>
            <a:spLocks noGrp="1"/>
          </p:cNvSpPr>
          <p:nvPr>
            <p:ph type="sldNum" sz="quarter" idx="17"/>
          </p:nvPr>
        </p:nvSpPr>
        <p:spPr/>
        <p:txBody>
          <a:bodyPr/>
          <a:lstStyle/>
          <a:p>
            <a:fld id="{B016F8AB-BCEA-4347-8BA6-BE776009BC89}" type="slidenum">
              <a:rPr lang="en-US" smtClean="0"/>
              <a:pPr/>
              <a:t>16</a:t>
            </a:fld>
            <a:endParaRPr lang="en-US"/>
          </a:p>
        </p:txBody>
      </p:sp>
    </p:spTree>
    <p:extLst>
      <p:ext uri="{BB962C8B-B14F-4D97-AF65-F5344CB8AC3E}">
        <p14:creationId xmlns:p14="http://schemas.microsoft.com/office/powerpoint/2010/main" val="234539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75092" y="776615"/>
            <a:ext cx="8117206" cy="276999"/>
          </a:xfrm>
        </p:spPr>
        <p:txBody>
          <a:bodyPr/>
          <a:lstStyle/>
          <a:p>
            <a:endParaRPr lang="en-US" dirty="0">
              <a:latin typeface="Arial" charset="0"/>
              <a:ea typeface="Arial" charset="0"/>
              <a:cs typeface="Arial" charset="0"/>
            </a:endParaRPr>
          </a:p>
        </p:txBody>
      </p:sp>
      <p:sp>
        <p:nvSpPr>
          <p:cNvPr id="3" name="Title 2"/>
          <p:cNvSpPr>
            <a:spLocks noGrp="1"/>
          </p:cNvSpPr>
          <p:nvPr>
            <p:ph type="title"/>
          </p:nvPr>
        </p:nvSpPr>
        <p:spPr>
          <a:xfrm>
            <a:off x="457200" y="355604"/>
            <a:ext cx="8117206" cy="430887"/>
          </a:xfrm>
        </p:spPr>
        <p:txBody>
          <a:bodyPr/>
          <a:lstStyle/>
          <a:p>
            <a:r>
              <a:rPr lang="zh-CN" altLang="en-US" dirty="0" smtClean="0">
                <a:latin typeface="Arial" charset="0"/>
                <a:ea typeface="Arial" charset="0"/>
                <a:cs typeface="Arial" charset="0"/>
              </a:rPr>
              <a:t>大数据分析平台架构</a:t>
            </a:r>
            <a:endParaRPr lang="en-US" dirty="0">
              <a:latin typeface="Arial" charset="0"/>
              <a:ea typeface="Arial" charset="0"/>
              <a:cs typeface="Arial" charset="0"/>
            </a:endParaRPr>
          </a:p>
        </p:txBody>
      </p:sp>
      <p:pic>
        <p:nvPicPr>
          <p:cNvPr id="152578" name="Picture 2" descr="C:\_HP Software\_Downloads\Power\idol_v10\IDOL docs\10.8\IDOLServer_10.8_Documentation\Guides\html\IDOL Expert\Content\IDOLExpert\Images\IDOLArchitecture.png"/>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42900" y="1579453"/>
            <a:ext cx="8120062" cy="28758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52816" y="1328645"/>
            <a:ext cx="3147038" cy="3279017"/>
          </a:xfrm>
          <a:custGeom>
            <a:avLst/>
            <a:gdLst>
              <a:gd name="connsiteX0" fmla="*/ 0 w 4191708"/>
              <a:gd name="connsiteY0" fmla="*/ 0 h 4372023"/>
              <a:gd name="connsiteX1" fmla="*/ 4191708 w 4191708"/>
              <a:gd name="connsiteY1" fmla="*/ 0 h 4372023"/>
              <a:gd name="connsiteX2" fmla="*/ 4191708 w 4191708"/>
              <a:gd name="connsiteY2" fmla="*/ 4372023 h 4372023"/>
              <a:gd name="connsiteX3" fmla="*/ 0 w 4191708"/>
              <a:gd name="connsiteY3" fmla="*/ 4372023 h 4372023"/>
              <a:gd name="connsiteX4" fmla="*/ 0 w 4191708"/>
              <a:gd name="connsiteY4" fmla="*/ 0 h 4372023"/>
              <a:gd name="connsiteX0" fmla="*/ 4343 w 4196051"/>
              <a:gd name="connsiteY0" fmla="*/ 0 h 4372023"/>
              <a:gd name="connsiteX1" fmla="*/ 4196051 w 4196051"/>
              <a:gd name="connsiteY1" fmla="*/ 0 h 4372023"/>
              <a:gd name="connsiteX2" fmla="*/ 4196051 w 4196051"/>
              <a:gd name="connsiteY2" fmla="*/ 4372023 h 4372023"/>
              <a:gd name="connsiteX3" fmla="*/ 4343 w 4196051"/>
              <a:gd name="connsiteY3" fmla="*/ 4372023 h 4372023"/>
              <a:gd name="connsiteX4" fmla="*/ 0 w 4196051"/>
              <a:gd name="connsiteY4" fmla="*/ 2538083 h 4372023"/>
              <a:gd name="connsiteX5" fmla="*/ 4343 w 4196051"/>
              <a:gd name="connsiteY5" fmla="*/ 0 h 4372023"/>
              <a:gd name="connsiteX0" fmla="*/ 4343 w 4196051"/>
              <a:gd name="connsiteY0" fmla="*/ 0 h 4372023"/>
              <a:gd name="connsiteX1" fmla="*/ 4196051 w 4196051"/>
              <a:gd name="connsiteY1" fmla="*/ 0 h 4372023"/>
              <a:gd name="connsiteX2" fmla="*/ 4196051 w 4196051"/>
              <a:gd name="connsiteY2" fmla="*/ 4372023 h 4372023"/>
              <a:gd name="connsiteX3" fmla="*/ 4343 w 4196051"/>
              <a:gd name="connsiteY3" fmla="*/ 4372023 h 4372023"/>
              <a:gd name="connsiteX4" fmla="*/ 0 w 4196051"/>
              <a:gd name="connsiteY4" fmla="*/ 2538083 h 4372023"/>
              <a:gd name="connsiteX5" fmla="*/ 4343 w 4196051"/>
              <a:gd name="connsiteY5" fmla="*/ 0 h 4372023"/>
              <a:gd name="connsiteX0" fmla="*/ 4343 w 4196051"/>
              <a:gd name="connsiteY0" fmla="*/ 0 h 4372023"/>
              <a:gd name="connsiteX1" fmla="*/ 4196051 w 4196051"/>
              <a:gd name="connsiteY1" fmla="*/ 0 h 4372023"/>
              <a:gd name="connsiteX2" fmla="*/ 4196051 w 4196051"/>
              <a:gd name="connsiteY2" fmla="*/ 4372023 h 4372023"/>
              <a:gd name="connsiteX3" fmla="*/ 4343 w 4196051"/>
              <a:gd name="connsiteY3" fmla="*/ 4372023 h 4372023"/>
              <a:gd name="connsiteX4" fmla="*/ 0 w 4196051"/>
              <a:gd name="connsiteY4" fmla="*/ 2538083 h 4372023"/>
              <a:gd name="connsiteX5" fmla="*/ 4343 w 4196051"/>
              <a:gd name="connsiteY5" fmla="*/ 0 h 4372023"/>
              <a:gd name="connsiteX0" fmla="*/ 4343 w 4196051"/>
              <a:gd name="connsiteY0" fmla="*/ 0 h 4372023"/>
              <a:gd name="connsiteX1" fmla="*/ 4196051 w 4196051"/>
              <a:gd name="connsiteY1" fmla="*/ 0 h 4372023"/>
              <a:gd name="connsiteX2" fmla="*/ 4196051 w 4196051"/>
              <a:gd name="connsiteY2" fmla="*/ 4372023 h 4372023"/>
              <a:gd name="connsiteX3" fmla="*/ 4343 w 4196051"/>
              <a:gd name="connsiteY3" fmla="*/ 4372023 h 4372023"/>
              <a:gd name="connsiteX4" fmla="*/ 0 w 4196051"/>
              <a:gd name="connsiteY4" fmla="*/ 2538083 h 4372023"/>
              <a:gd name="connsiteX5" fmla="*/ 4343 w 4196051"/>
              <a:gd name="connsiteY5" fmla="*/ 0 h 4372023"/>
              <a:gd name="connsiteX0" fmla="*/ 4343 w 4196051"/>
              <a:gd name="connsiteY0" fmla="*/ 0 h 4372023"/>
              <a:gd name="connsiteX1" fmla="*/ 4196051 w 4196051"/>
              <a:gd name="connsiteY1" fmla="*/ 0 h 4372023"/>
              <a:gd name="connsiteX2" fmla="*/ 4196051 w 4196051"/>
              <a:gd name="connsiteY2" fmla="*/ 4372023 h 4372023"/>
              <a:gd name="connsiteX3" fmla="*/ 4343 w 4196051"/>
              <a:gd name="connsiteY3" fmla="*/ 4372023 h 4372023"/>
              <a:gd name="connsiteX4" fmla="*/ 0 w 4196051"/>
              <a:gd name="connsiteY4" fmla="*/ 2538083 h 4372023"/>
              <a:gd name="connsiteX5" fmla="*/ 4343 w 4196051"/>
              <a:gd name="connsiteY5" fmla="*/ 0 h 437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6051" h="4372023">
                <a:moveTo>
                  <a:pt x="4343" y="0"/>
                </a:moveTo>
                <a:lnTo>
                  <a:pt x="4196051" y="0"/>
                </a:lnTo>
                <a:lnTo>
                  <a:pt x="4196051" y="4372023"/>
                </a:lnTo>
                <a:lnTo>
                  <a:pt x="4343" y="4372023"/>
                </a:lnTo>
                <a:cubicBezTo>
                  <a:pt x="2895" y="3760710"/>
                  <a:pt x="1448" y="2727977"/>
                  <a:pt x="0" y="2538083"/>
                </a:cubicBezTo>
                <a:cubicBezTo>
                  <a:pt x="1448" y="2359964"/>
                  <a:pt x="10846" y="1124323"/>
                  <a:pt x="4343" y="0"/>
                </a:cubicBezTo>
                <a:close/>
              </a:path>
            </a:pathLst>
          </a:custGeom>
          <a:noFill/>
          <a:ln w="38100">
            <a:solidFill>
              <a:srgbClr val="2AD2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prstClr val="black"/>
              </a:solidFill>
              <a:latin typeface="Arial" charset="0"/>
              <a:ea typeface="Arial" charset="0"/>
              <a:cs typeface="Arial" charset="0"/>
            </a:endParaRPr>
          </a:p>
        </p:txBody>
      </p:sp>
      <p:grpSp>
        <p:nvGrpSpPr>
          <p:cNvPr id="14" name="Group 13"/>
          <p:cNvGrpSpPr/>
          <p:nvPr/>
        </p:nvGrpSpPr>
        <p:grpSpPr>
          <a:xfrm>
            <a:off x="5109592" y="3348078"/>
            <a:ext cx="1312724" cy="1190288"/>
            <a:chOff x="5109592" y="3348076"/>
            <a:chExt cx="1312723" cy="1190287"/>
          </a:xfrm>
        </p:grpSpPr>
        <p:pic>
          <p:nvPicPr>
            <p:cNvPr id="4" name="Picture 3"/>
            <p:cNvPicPr>
              <a:picLocks noChangeAspect="1"/>
            </p:cNvPicPr>
            <p:nvPr/>
          </p:nvPicPr>
          <p:blipFill>
            <a:blip r:embed="rId4"/>
            <a:stretch>
              <a:fillRect/>
            </a:stretch>
          </p:blipFill>
          <p:spPr>
            <a:xfrm>
              <a:off x="5633467" y="3634290"/>
              <a:ext cx="788848" cy="904073"/>
            </a:xfrm>
            <a:prstGeom prst="rect">
              <a:avLst/>
            </a:prstGeom>
          </p:spPr>
        </p:pic>
        <p:pic>
          <p:nvPicPr>
            <p:cNvPr id="6" name="Picture 5"/>
            <p:cNvPicPr>
              <a:picLocks noChangeAspect="1"/>
            </p:cNvPicPr>
            <p:nvPr/>
          </p:nvPicPr>
          <p:blipFill>
            <a:blip r:embed="rId5"/>
            <a:stretch>
              <a:fillRect/>
            </a:stretch>
          </p:blipFill>
          <p:spPr>
            <a:xfrm>
              <a:off x="5109592" y="3348076"/>
              <a:ext cx="523875" cy="400050"/>
            </a:xfrm>
            <a:prstGeom prst="rect">
              <a:avLst/>
            </a:prstGeom>
          </p:spPr>
        </p:pic>
      </p:grpSp>
      <p:grpSp>
        <p:nvGrpSpPr>
          <p:cNvPr id="15" name="Group 14"/>
          <p:cNvGrpSpPr/>
          <p:nvPr/>
        </p:nvGrpSpPr>
        <p:grpSpPr>
          <a:xfrm>
            <a:off x="5109594" y="1331129"/>
            <a:ext cx="1843549" cy="966552"/>
            <a:chOff x="5109592" y="1331128"/>
            <a:chExt cx="1843549" cy="966552"/>
          </a:xfrm>
        </p:grpSpPr>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703973" y="1331128"/>
              <a:ext cx="323918" cy="614127"/>
            </a:xfrm>
            <a:prstGeom prst="rect">
              <a:avLst/>
            </a:prstGeom>
          </p:spPr>
        </p:pic>
        <p:pic>
          <p:nvPicPr>
            <p:cNvPr id="8" name="Picture 7"/>
            <p:cNvPicPr>
              <a:picLocks noChangeAspect="1"/>
            </p:cNvPicPr>
            <p:nvPr/>
          </p:nvPicPr>
          <p:blipFill>
            <a:blip r:embed="rId7"/>
            <a:stretch>
              <a:fillRect/>
            </a:stretch>
          </p:blipFill>
          <p:spPr>
            <a:xfrm>
              <a:off x="5109592" y="1945255"/>
              <a:ext cx="485775" cy="352425"/>
            </a:xfrm>
            <a:prstGeom prst="rect">
              <a:avLst/>
            </a:prstGeom>
          </p:spPr>
        </p:pic>
        <p:sp>
          <p:nvSpPr>
            <p:cNvPr id="10" name="TextBox 9"/>
            <p:cNvSpPr txBox="1"/>
            <p:nvPr/>
          </p:nvSpPr>
          <p:spPr>
            <a:xfrm>
              <a:off x="5966019" y="1360161"/>
              <a:ext cx="987122" cy="461665"/>
            </a:xfrm>
            <a:prstGeom prst="rect">
              <a:avLst/>
            </a:prstGeom>
            <a:noFill/>
          </p:spPr>
          <p:txBody>
            <a:bodyPr wrap="square" rtlCol="0">
              <a:spAutoFit/>
            </a:bodyPr>
            <a:lstStyle/>
            <a:p>
              <a:pPr defTabSz="430191">
                <a:spcAft>
                  <a:spcPts val="400"/>
                </a:spcAft>
                <a:buSzPct val="100000"/>
              </a:pPr>
              <a:r>
                <a:rPr lang="en-US" sz="1200" dirty="0">
                  <a:solidFill>
                    <a:prstClr val="white">
                      <a:lumMod val="50000"/>
                    </a:prstClr>
                  </a:solidFill>
                  <a:latin typeface="Arial" charset="0"/>
                  <a:ea typeface="Arial" charset="0"/>
                  <a:cs typeface="Arial" charset="0"/>
                </a:rPr>
                <a:t>Haven </a:t>
              </a:r>
              <a:r>
                <a:rPr lang="en-US" sz="1200" dirty="0" err="1">
                  <a:solidFill>
                    <a:prstClr val="white">
                      <a:lumMod val="50000"/>
                    </a:prstClr>
                  </a:solidFill>
                  <a:latin typeface="Arial" charset="0"/>
                  <a:ea typeface="Arial" charset="0"/>
                  <a:cs typeface="Arial" charset="0"/>
                </a:rPr>
                <a:t>OnDemand</a:t>
              </a:r>
              <a:endParaRPr lang="en-US" sz="1200" dirty="0">
                <a:solidFill>
                  <a:prstClr val="white">
                    <a:lumMod val="50000"/>
                  </a:prstClr>
                </a:solidFill>
                <a:latin typeface="Arial" charset="0"/>
                <a:ea typeface="Arial" charset="0"/>
                <a:cs typeface="Arial" charset="0"/>
              </a:endParaRPr>
            </a:p>
          </p:txBody>
        </p:sp>
      </p:grpSp>
    </p:spTree>
    <p:extLst>
      <p:ext uri="{BB962C8B-B14F-4D97-AF65-F5344CB8AC3E}">
        <p14:creationId xmlns:p14="http://schemas.microsoft.com/office/powerpoint/2010/main" val="151893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1"/>
          </p:nvPr>
        </p:nvSpPr>
        <p:spPr>
          <a:xfrm>
            <a:off x="1143000" y="813198"/>
            <a:ext cx="6858000" cy="2039540"/>
          </a:xfrm>
        </p:spPr>
        <p:txBody>
          <a:bodyPr/>
          <a:lstStyle/>
          <a:p>
            <a:pPr algn="ctr" eaLnBrk="1" hangingPunct="1">
              <a:buFontTx/>
              <a:buNone/>
            </a:pPr>
            <a:r>
              <a:rPr lang="en-US" altLang="zh-CN" sz="2000" dirty="0" err="1">
                <a:solidFill>
                  <a:srgbClr val="00B0F0"/>
                </a:solidFill>
                <a:latin typeface="HP Simplified" panose="020B0604020204020204" pitchFamily="34" charset="0"/>
              </a:rPr>
              <a:t>KeyView</a:t>
            </a:r>
            <a:r>
              <a:rPr lang="en-US" altLang="zh-CN" sz="2000" dirty="0">
                <a:solidFill>
                  <a:srgbClr val="00B0F0"/>
                </a:solidFill>
                <a:latin typeface="HP Simplified" panose="020B0604020204020204" pitchFamily="34" charset="0"/>
              </a:rPr>
              <a:t> </a:t>
            </a:r>
            <a:r>
              <a:rPr lang="zh-CN" altLang="en-US" sz="2000" dirty="0">
                <a:solidFill>
                  <a:srgbClr val="00B0F0"/>
                </a:solidFill>
                <a:latin typeface="HP Simplified" panose="020B0604020204020204" pitchFamily="34" charset="0"/>
              </a:rPr>
              <a:t>可以为您带来</a:t>
            </a:r>
            <a:endParaRPr lang="en-US" altLang="zh-CN" sz="2000" dirty="0">
              <a:solidFill>
                <a:srgbClr val="00B0F0"/>
              </a:solidFill>
              <a:latin typeface="HP Simplified" panose="020B0604020204020204" pitchFamily="34" charset="0"/>
            </a:endParaRPr>
          </a:p>
          <a:p>
            <a:pPr algn="ctr" eaLnBrk="1" hangingPunct="1">
              <a:buFontTx/>
              <a:buNone/>
            </a:pPr>
            <a:r>
              <a:rPr lang="zh-CN" altLang="en-US" sz="2000" dirty="0">
                <a:solidFill>
                  <a:srgbClr val="800000"/>
                </a:solidFill>
                <a:latin typeface="HP Simplified" panose="020B0604020204020204" pitchFamily="34" charset="0"/>
              </a:rPr>
              <a:t>针对超过</a:t>
            </a:r>
            <a:r>
              <a:rPr lang="en-US" altLang="zh-CN" sz="2000" dirty="0">
                <a:solidFill>
                  <a:srgbClr val="800000"/>
                </a:solidFill>
                <a:latin typeface="HP Simplified" panose="020B0604020204020204" pitchFamily="34" charset="0"/>
              </a:rPr>
              <a:t>1000</a:t>
            </a:r>
            <a:r>
              <a:rPr lang="zh-CN" altLang="en-US" sz="2000" dirty="0">
                <a:solidFill>
                  <a:srgbClr val="800000"/>
                </a:solidFill>
                <a:latin typeface="HP Simplified" panose="020B0604020204020204" pitchFamily="34" charset="0"/>
              </a:rPr>
              <a:t>种以上文件类型的</a:t>
            </a:r>
            <a:endParaRPr lang="en-US" altLang="zh-CN" sz="2000" dirty="0">
              <a:solidFill>
                <a:srgbClr val="800000"/>
              </a:solidFill>
              <a:latin typeface="HP Simplified" panose="020B0604020204020204" pitchFamily="34" charset="0"/>
            </a:endParaRPr>
          </a:p>
          <a:p>
            <a:pPr algn="ctr" eaLnBrk="1" hangingPunct="1">
              <a:buFontTx/>
              <a:buNone/>
            </a:pPr>
            <a:r>
              <a:rPr lang="zh-CN" altLang="en-US" sz="2000" dirty="0">
                <a:solidFill>
                  <a:srgbClr val="800000"/>
                </a:solidFill>
                <a:latin typeface="HP Simplified" panose="020B0604020204020204" pitchFamily="34" charset="0"/>
              </a:rPr>
              <a:t>开箱即用的文件解析、转换与浏览</a:t>
            </a:r>
            <a:r>
              <a:rPr lang="zh-CN" altLang="en-US" sz="2000" dirty="0" smtClean="0">
                <a:solidFill>
                  <a:srgbClr val="800000"/>
                </a:solidFill>
                <a:latin typeface="HP Simplified" panose="020B0604020204020204" pitchFamily="34" charset="0"/>
              </a:rPr>
              <a:t>功能</a:t>
            </a:r>
            <a:endParaRPr lang="en-US" altLang="zh-CN" sz="2000" dirty="0" smtClean="0">
              <a:solidFill>
                <a:srgbClr val="800000"/>
              </a:solidFill>
              <a:latin typeface="HP Simplified" panose="020B0604020204020204" pitchFamily="34" charset="0"/>
            </a:endParaRPr>
          </a:p>
          <a:p>
            <a:pPr algn="ctr" eaLnBrk="1" hangingPunct="1">
              <a:buFontTx/>
              <a:buNone/>
            </a:pPr>
            <a:r>
              <a:rPr lang="zh-CN" altLang="en-US" sz="2000" dirty="0">
                <a:solidFill>
                  <a:srgbClr val="800000"/>
                </a:solidFill>
                <a:latin typeface="HP Simplified" panose="020B0604020204020204" pitchFamily="34" charset="0"/>
              </a:rPr>
              <a:t>可</a:t>
            </a:r>
            <a:r>
              <a:rPr lang="zh-CN" altLang="en-US" sz="2000" dirty="0" smtClean="0">
                <a:solidFill>
                  <a:srgbClr val="800000"/>
                </a:solidFill>
                <a:latin typeface="HP Simplified" panose="020B0604020204020204" pitchFamily="34" charset="0"/>
              </a:rPr>
              <a:t>应用于</a:t>
            </a:r>
            <a:r>
              <a:rPr lang="en-US" altLang="zh-CN" sz="2000" dirty="0" smtClean="0">
                <a:solidFill>
                  <a:srgbClr val="00B0F0"/>
                </a:solidFill>
                <a:latin typeface="HP Simplified" panose="020B0604020204020204" pitchFamily="34" charset="0"/>
              </a:rPr>
              <a:t>DLP</a:t>
            </a:r>
            <a:r>
              <a:rPr lang="zh-CN" altLang="en-US" sz="2000" dirty="0">
                <a:solidFill>
                  <a:srgbClr val="800000"/>
                </a:solidFill>
                <a:latin typeface="HP Simplified" panose="020B0604020204020204" pitchFamily="34" charset="0"/>
              </a:rPr>
              <a:t>、</a:t>
            </a:r>
            <a:r>
              <a:rPr lang="zh-CN" altLang="en-US" sz="2000" dirty="0" smtClean="0">
                <a:solidFill>
                  <a:srgbClr val="00B0F0"/>
                </a:solidFill>
                <a:latin typeface="HP Simplified" panose="020B0604020204020204" pitchFamily="34" charset="0"/>
              </a:rPr>
              <a:t>网络防火墙</a:t>
            </a:r>
            <a:r>
              <a:rPr lang="zh-CN" altLang="en-US" sz="2000" dirty="0">
                <a:solidFill>
                  <a:srgbClr val="800000"/>
                </a:solidFill>
                <a:latin typeface="HP Simplified" panose="020B0604020204020204" pitchFamily="34" charset="0"/>
              </a:rPr>
              <a:t>和</a:t>
            </a:r>
            <a:r>
              <a:rPr lang="zh-CN" altLang="en-US" sz="2000" dirty="0" smtClean="0">
                <a:solidFill>
                  <a:srgbClr val="00B0F0"/>
                </a:solidFill>
                <a:latin typeface="HP Simplified" panose="020B0604020204020204" pitchFamily="34" charset="0"/>
              </a:rPr>
              <a:t>桌面端安全管理</a:t>
            </a:r>
            <a:r>
              <a:rPr lang="zh-CN" altLang="en-US" sz="2000" dirty="0" smtClean="0">
                <a:solidFill>
                  <a:srgbClr val="800000"/>
                </a:solidFill>
                <a:latin typeface="HP Simplified" panose="020B0604020204020204" pitchFamily="34" charset="0"/>
              </a:rPr>
              <a:t>等解决方案</a:t>
            </a:r>
            <a:endParaRPr lang="en-US" altLang="zh-CN" sz="2000" dirty="0">
              <a:latin typeface="HP Simplified" panose="020B0604020204020204" pitchFamily="34" charset="0"/>
            </a:endParaRPr>
          </a:p>
          <a:p>
            <a:pPr algn="ctr" eaLnBrk="1" hangingPunct="1">
              <a:buFontTx/>
              <a:buNone/>
            </a:pPr>
            <a:endParaRPr lang="en-US" altLang="zh-CN" dirty="0" smtClean="0">
              <a:latin typeface="+mn-ea"/>
            </a:endParaRP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8337" y="2620566"/>
            <a:ext cx="5320904" cy="21609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black">
          <a:xfrm>
            <a:off x="486876" y="331776"/>
            <a:ext cx="8123236" cy="430887"/>
          </a:xfrm>
          <a:prstGeom prst="rect">
            <a:avLst/>
          </a:prstGeom>
          <a:ln>
            <a:noFill/>
          </a:ln>
        </p:spPr>
        <p:txBody>
          <a:bodyPr vert="horz" wrap="square" lIns="0" tIns="0" rIns="0" bIns="0" rtlCol="0" anchor="t" anchorCtr="0">
            <a:noAutofit/>
          </a:bodyPr>
          <a:lstStyle>
            <a:lvl1pPr algn="l" defTabSz="457200" rtl="0" eaLnBrk="1" latinLnBrk="0" hangingPunct="1">
              <a:lnSpc>
                <a:spcPct val="100000"/>
              </a:lnSpc>
              <a:spcBef>
                <a:spcPct val="0"/>
              </a:spcBef>
              <a:spcAft>
                <a:spcPts val="0"/>
              </a:spcAft>
              <a:buNone/>
              <a:defRPr lang="en-GB" sz="2800" b="1" i="0" kern="1200" dirty="0" smtClean="0">
                <a:solidFill>
                  <a:srgbClr val="000000"/>
                </a:solidFill>
                <a:latin typeface="HP Simplified" pitchFamily="34" charset="0"/>
                <a:ea typeface="+mj-ea"/>
                <a:cs typeface="HP Simplified" pitchFamily="34" charset="0"/>
              </a:defRPr>
            </a:lvl1pPr>
          </a:lstStyle>
          <a:p>
            <a:pPr fontAlgn="auto"/>
            <a:r>
              <a:rPr lang="en-US" altLang="zh-CN" sz="2100" dirty="0" err="1">
                <a:solidFill>
                  <a:schemeClr val="tx1"/>
                </a:solidFill>
                <a:latin typeface="+mj-lt"/>
                <a:cs typeface="+mj-cs"/>
              </a:rPr>
              <a:t>Keyview</a:t>
            </a:r>
            <a:r>
              <a:rPr lang="zh-CN" altLang="en-US" sz="2100" dirty="0">
                <a:solidFill>
                  <a:schemeClr val="tx1"/>
                </a:solidFill>
                <a:latin typeface="+mj-lt"/>
                <a:cs typeface="+mj-cs"/>
              </a:rPr>
              <a:t>主要功能</a:t>
            </a:r>
          </a:p>
        </p:txBody>
      </p:sp>
    </p:spTree>
    <p:extLst>
      <p:ext uri="{BB962C8B-B14F-4D97-AF65-F5344CB8AC3E}">
        <p14:creationId xmlns:p14="http://schemas.microsoft.com/office/powerpoint/2010/main" val="35892940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181" y="884635"/>
            <a:ext cx="4738688" cy="37635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80" name="Rectangle 4"/>
          <p:cNvSpPr>
            <a:spLocks noChangeArrowheads="1"/>
          </p:cNvSpPr>
          <p:nvPr/>
        </p:nvSpPr>
        <p:spPr bwMode="auto">
          <a:xfrm>
            <a:off x="2096483" y="2663429"/>
            <a:ext cx="1569661"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rgbClr val="00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30000"/>
              </a:spcBef>
            </a:pPr>
            <a:r>
              <a:rPr lang="zh-CN" altLang="en-US" i="1" dirty="0" smtClean="0">
                <a:solidFill>
                  <a:srgbClr val="003366"/>
                </a:solidFill>
                <a:latin typeface="+mj-lt"/>
                <a:ea typeface="宋体" panose="02010600030101010101" pitchFamily="2" charset="-122"/>
                <a:cs typeface="Times New Roman" panose="02020603050405020304" pitchFamily="18" charset="0"/>
              </a:rPr>
              <a:t>文件格式侦测</a:t>
            </a:r>
            <a:endParaRPr lang="en-US" altLang="zh-CN" i="1" dirty="0">
              <a:solidFill>
                <a:srgbClr val="003366"/>
              </a:solidFill>
              <a:latin typeface="+mj-lt"/>
              <a:ea typeface="宋体" panose="02010600030101010101" pitchFamily="2" charset="-122"/>
              <a:cs typeface="Times New Roman" panose="02020603050405020304" pitchFamily="18" charset="0"/>
            </a:endParaRPr>
          </a:p>
        </p:txBody>
      </p:sp>
      <p:sp>
        <p:nvSpPr>
          <p:cNvPr id="50181" name="Rectangle 5"/>
          <p:cNvSpPr>
            <a:spLocks noChangeArrowheads="1"/>
          </p:cNvSpPr>
          <p:nvPr/>
        </p:nvSpPr>
        <p:spPr bwMode="auto">
          <a:xfrm>
            <a:off x="3681279" y="4396979"/>
            <a:ext cx="1800494"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30000"/>
              </a:spcBef>
            </a:pPr>
            <a:r>
              <a:rPr lang="zh-CN" altLang="en-US" i="1" dirty="0" smtClean="0">
                <a:solidFill>
                  <a:srgbClr val="003366"/>
                </a:solidFill>
                <a:ea typeface="宋体" panose="02010600030101010101" pitchFamily="2" charset="-122"/>
                <a:cs typeface="Times New Roman" panose="02020603050405020304" pitchFamily="18" charset="0"/>
              </a:rPr>
              <a:t>全内容与元数据</a:t>
            </a:r>
            <a:endParaRPr lang="en-US" altLang="zh-CN" b="1" i="1" dirty="0">
              <a:solidFill>
                <a:srgbClr val="003366"/>
              </a:solidFill>
              <a:ea typeface="宋体" panose="02010600030101010101" pitchFamily="2" charset="-122"/>
              <a:cs typeface="Times New Roman" panose="02020603050405020304" pitchFamily="18" charset="0"/>
            </a:endParaRPr>
          </a:p>
        </p:txBody>
      </p:sp>
      <p:sp>
        <p:nvSpPr>
          <p:cNvPr id="50182" name="Rectangle 6"/>
          <p:cNvSpPr>
            <a:spLocks noChangeArrowheads="1"/>
          </p:cNvSpPr>
          <p:nvPr/>
        </p:nvSpPr>
        <p:spPr bwMode="auto">
          <a:xfrm>
            <a:off x="3999310" y="727157"/>
            <a:ext cx="1398984" cy="7017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20000"/>
              </a:spcBef>
            </a:pPr>
            <a:r>
              <a:rPr lang="en-US" altLang="zh-CN" i="1" dirty="0" smtClean="0">
                <a:solidFill>
                  <a:srgbClr val="003366"/>
                </a:solidFill>
                <a:ea typeface="宋体" panose="02010600030101010101" pitchFamily="2" charset="-122"/>
                <a:cs typeface="Times New Roman" panose="02020603050405020304" pitchFamily="18" charset="0"/>
              </a:rPr>
              <a:t>Filter</a:t>
            </a:r>
          </a:p>
          <a:p>
            <a:pPr algn="ctr">
              <a:spcBef>
                <a:spcPct val="20000"/>
              </a:spcBef>
            </a:pPr>
            <a:r>
              <a:rPr lang="zh-CN" altLang="en-US" i="1" dirty="0" smtClean="0">
                <a:solidFill>
                  <a:srgbClr val="003366"/>
                </a:solidFill>
                <a:ea typeface="宋体" panose="02010600030101010101" pitchFamily="2" charset="-122"/>
                <a:cs typeface="Times New Roman" panose="02020603050405020304" pitchFamily="18" charset="0"/>
              </a:rPr>
              <a:t>（线程安全）</a:t>
            </a:r>
            <a:endParaRPr lang="en-US" altLang="zh-CN" i="1" dirty="0">
              <a:solidFill>
                <a:srgbClr val="003366"/>
              </a:solidFill>
              <a:ea typeface="宋体" panose="02010600030101010101" pitchFamily="2" charset="-122"/>
              <a:cs typeface="Times New Roman" panose="02020603050405020304" pitchFamily="18" charset="0"/>
            </a:endParaRPr>
          </a:p>
        </p:txBody>
      </p:sp>
      <p:sp>
        <p:nvSpPr>
          <p:cNvPr id="50183" name="Rectangle 7"/>
          <p:cNvSpPr>
            <a:spLocks noChangeArrowheads="1"/>
          </p:cNvSpPr>
          <p:nvPr/>
        </p:nvSpPr>
        <p:spPr bwMode="auto">
          <a:xfrm>
            <a:off x="5398294" y="2614493"/>
            <a:ext cx="1740694"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zh-CN" altLang="en-US" i="1" dirty="0" smtClean="0">
                <a:solidFill>
                  <a:srgbClr val="003366"/>
                </a:solidFill>
                <a:ea typeface="宋体" panose="02010600030101010101" pitchFamily="2" charset="-122"/>
                <a:cs typeface="Times New Roman" panose="02020603050405020304" pitchFamily="18" charset="0"/>
              </a:rPr>
              <a:t>商业应用</a:t>
            </a:r>
            <a:endParaRPr lang="en-US" altLang="zh-CN" b="1" i="1" dirty="0">
              <a:solidFill>
                <a:srgbClr val="003366"/>
              </a:solidFill>
              <a:ea typeface="宋体" panose="02010600030101010101" pitchFamily="2" charset="-122"/>
              <a:cs typeface="Times New Roman" panose="02020603050405020304" pitchFamily="18" charset="0"/>
            </a:endParaRPr>
          </a:p>
        </p:txBody>
      </p:sp>
      <p:sp>
        <p:nvSpPr>
          <p:cNvPr id="8" name="Title 1"/>
          <p:cNvSpPr txBox="1">
            <a:spLocks/>
          </p:cNvSpPr>
          <p:nvPr/>
        </p:nvSpPr>
        <p:spPr bwMode="black">
          <a:xfrm>
            <a:off x="451706" y="335637"/>
            <a:ext cx="8123236" cy="430887"/>
          </a:xfrm>
          <a:prstGeom prst="rect">
            <a:avLst/>
          </a:prstGeom>
        </p:spPr>
        <p:txBody>
          <a:bodyPr vert="horz" wrap="square" lIns="0" tIns="0" rIns="0" bIns="0" rtlCol="0" anchor="t" anchorCtr="0">
            <a:noAutofit/>
          </a:bodyPr>
          <a:lstStyle>
            <a:lvl1pPr defTabSz="685800">
              <a:lnSpc>
                <a:spcPct val="90000"/>
              </a:lnSpc>
              <a:spcBef>
                <a:spcPct val="0"/>
              </a:spcBef>
              <a:buNone/>
              <a:defRPr sz="2100" b="1" i="0">
                <a:latin typeface="+mj-lt"/>
                <a:ea typeface="+mj-ea"/>
                <a:cs typeface="+mj-cs"/>
              </a:defRPr>
            </a:lvl1pPr>
          </a:lstStyle>
          <a:p>
            <a:r>
              <a:rPr lang="en-US" altLang="zh-CN" dirty="0" err="1"/>
              <a:t>Keyview</a:t>
            </a:r>
            <a:r>
              <a:rPr lang="en-US" altLang="zh-CN" dirty="0"/>
              <a:t> Filter</a:t>
            </a:r>
            <a:endParaRPr lang="zh-CN" altLang="en-US" dirty="0"/>
          </a:p>
        </p:txBody>
      </p:sp>
    </p:spTree>
    <p:extLst>
      <p:ext uri="{BB962C8B-B14F-4D97-AF65-F5344CB8AC3E}">
        <p14:creationId xmlns:p14="http://schemas.microsoft.com/office/powerpoint/2010/main" val="1206593402"/>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9860" y="331776"/>
            <a:ext cx="8117206" cy="430887"/>
          </a:xfrm>
        </p:spPr>
        <p:txBody>
          <a:bodyPr vert="horz" wrap="square" lIns="0" tIns="0" rIns="0" bIns="0" rtlCol="0" anchor="t" anchorCtr="0">
            <a:noAutofit/>
          </a:bodyPr>
          <a:lstStyle/>
          <a:p>
            <a:r>
              <a:rPr lang="en-US" altLang="zh-CN" dirty="0">
                <a:solidFill>
                  <a:schemeClr val="tx1"/>
                </a:solidFill>
                <a:latin typeface="+mj-lt"/>
                <a:cs typeface="+mj-cs"/>
              </a:rPr>
              <a:t>Filter</a:t>
            </a:r>
            <a:r>
              <a:rPr lang="zh-CN" altLang="en-US" dirty="0">
                <a:solidFill>
                  <a:schemeClr val="tx1"/>
                </a:solidFill>
                <a:latin typeface="+mj-lt"/>
                <a:cs typeface="+mj-cs"/>
              </a:rPr>
              <a:t>范例</a:t>
            </a:r>
          </a:p>
        </p:txBody>
      </p:sp>
      <p:pic>
        <p:nvPicPr>
          <p:cNvPr id="2" name="Content Placeholder 1"/>
          <p:cNvPicPr>
            <a:picLocks noGrp="1" noChangeAspect="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708823" y="959224"/>
            <a:ext cx="3110140" cy="3536934"/>
          </a:xfrm>
        </p:spPr>
      </p:pic>
      <p:sp>
        <p:nvSpPr>
          <p:cNvPr id="4" name="Right Arrow 3"/>
          <p:cNvSpPr/>
          <p:nvPr/>
        </p:nvSpPr>
        <p:spPr bwMode="gray">
          <a:xfrm>
            <a:off x="4531847" y="2050327"/>
            <a:ext cx="1273364" cy="1123714"/>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050" name="Picture 2" descr="http://img1.imgtn.bdimg.com/it/u=798265008,2520014749&amp;fm=21&amp;gp=0.jpg"/>
          <p:cNvPicPr>
            <a:picLocks noChangeAspect="1" noChangeArrowheads="1"/>
          </p:cNvPicPr>
          <p:nvPr/>
        </p:nvPicPr>
        <p:blipFill rotWithShape="1">
          <a:blip r:embed="rId3">
            <a:extLst>
              <a:ext uri="{28A0092B-C50C-407E-A947-70E740481C1C}">
                <a14:useLocalDpi xmlns:a14="http://schemas.microsoft.com/office/drawing/2010/main" val="0"/>
              </a:ext>
            </a:extLst>
          </a:blip>
          <a:srcRect l="49972"/>
          <a:stretch/>
        </p:blipFill>
        <p:spPr bwMode="auto">
          <a:xfrm>
            <a:off x="6518096" y="1586178"/>
            <a:ext cx="1837009" cy="1923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142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860" y="838406"/>
            <a:ext cx="8346413" cy="3697200"/>
          </a:xfrm>
          <a:prstGeom prst="rect">
            <a:avLst/>
          </a:prstGeom>
        </p:spPr>
      </p:pic>
      <p:sp>
        <p:nvSpPr>
          <p:cNvPr id="6" name="Title 4"/>
          <p:cNvSpPr txBox="1">
            <a:spLocks/>
          </p:cNvSpPr>
          <p:nvPr/>
        </p:nvSpPr>
        <p:spPr bwMode="black">
          <a:xfrm>
            <a:off x="469860" y="331776"/>
            <a:ext cx="8117206" cy="430887"/>
          </a:xfrm>
          <a:prstGeom prst="rect">
            <a:avLst/>
          </a:prstGeom>
        </p:spPr>
        <p:txBody>
          <a:bodyPr vert="horz" wrap="square" lIns="0" tIns="0" rIns="0" bIns="0" rtlCol="0" anchor="t" anchorCtr="0">
            <a:noAutofit/>
          </a:bodyPr>
          <a:lstStyle>
            <a:lvl1pPr defTabSz="685800">
              <a:lnSpc>
                <a:spcPct val="90000"/>
              </a:lnSpc>
              <a:spcBef>
                <a:spcPct val="0"/>
              </a:spcBef>
              <a:buNone/>
              <a:defRPr sz="2100" b="1" i="0">
                <a:latin typeface="+mj-lt"/>
                <a:ea typeface="+mj-ea"/>
                <a:cs typeface="+mj-cs"/>
              </a:defRPr>
            </a:lvl1pPr>
          </a:lstStyle>
          <a:p>
            <a:r>
              <a:rPr lang="en-US" altLang="zh-CN" dirty="0"/>
              <a:t>Filter</a:t>
            </a:r>
            <a:r>
              <a:rPr lang="zh-CN" altLang="en-US" dirty="0"/>
              <a:t>范例</a:t>
            </a:r>
          </a:p>
        </p:txBody>
      </p:sp>
    </p:spTree>
    <p:extLst>
      <p:ext uri="{BB962C8B-B14F-4D97-AF65-F5344CB8AC3E}">
        <p14:creationId xmlns:p14="http://schemas.microsoft.com/office/powerpoint/2010/main" val="1327366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69860" y="762663"/>
            <a:ext cx="7841658" cy="3890388"/>
          </a:xfrm>
        </p:spPr>
      </p:pic>
      <p:sp>
        <p:nvSpPr>
          <p:cNvPr id="6" name="Title 4"/>
          <p:cNvSpPr>
            <a:spLocks noGrp="1"/>
          </p:cNvSpPr>
          <p:nvPr>
            <p:ph type="title"/>
          </p:nvPr>
        </p:nvSpPr>
        <p:spPr>
          <a:xfrm>
            <a:off x="469860" y="331776"/>
            <a:ext cx="8117206" cy="430887"/>
          </a:xfrm>
        </p:spPr>
        <p:txBody>
          <a:bodyPr vert="horz" lIns="0" tIns="0" rIns="0" bIns="0" rtlCol="0" anchor="t" anchorCtr="0">
            <a:noAutofit/>
          </a:bodyPr>
          <a:lstStyle/>
          <a:p>
            <a:r>
              <a:rPr lang="en-US" altLang="zh-CN" dirty="0" smtClean="0">
                <a:solidFill>
                  <a:schemeClr val="tx1"/>
                </a:solidFill>
                <a:latin typeface="+mj-lt"/>
                <a:cs typeface="+mj-cs"/>
              </a:rPr>
              <a:t>Filter</a:t>
            </a:r>
            <a:r>
              <a:rPr lang="zh-CN" altLang="en-US" dirty="0" smtClean="0">
                <a:solidFill>
                  <a:schemeClr val="tx1"/>
                </a:solidFill>
                <a:latin typeface="+mj-lt"/>
                <a:cs typeface="+mj-cs"/>
              </a:rPr>
              <a:t>范例</a:t>
            </a:r>
            <a:endParaRPr lang="zh-CN" altLang="en-US" dirty="0">
              <a:solidFill>
                <a:schemeClr val="tx1"/>
              </a:solidFill>
              <a:latin typeface="+mj-lt"/>
              <a:cs typeface="+mj-cs"/>
            </a:endParaRPr>
          </a:p>
        </p:txBody>
      </p:sp>
    </p:spTree>
    <p:extLst>
      <p:ext uri="{BB962C8B-B14F-4D97-AF65-F5344CB8AC3E}">
        <p14:creationId xmlns:p14="http://schemas.microsoft.com/office/powerpoint/2010/main" val="1741554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3366" y="1045369"/>
            <a:ext cx="4766072" cy="37159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276" name="Rectangle 4"/>
          <p:cNvSpPr>
            <a:spLocks noChangeArrowheads="1"/>
          </p:cNvSpPr>
          <p:nvPr/>
        </p:nvSpPr>
        <p:spPr bwMode="auto">
          <a:xfrm>
            <a:off x="5377046" y="850594"/>
            <a:ext cx="1809750" cy="7017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20000"/>
              </a:spcBef>
            </a:pPr>
            <a:r>
              <a:rPr lang="zh-CN" altLang="en-US" i="1" dirty="0" smtClean="0">
                <a:solidFill>
                  <a:srgbClr val="003366"/>
                </a:solidFill>
                <a:ea typeface="宋体" panose="02010600030101010101" pitchFamily="2" charset="-122"/>
                <a:cs typeface="Times New Roman" panose="02020603050405020304" pitchFamily="18" charset="0"/>
              </a:rPr>
              <a:t>输出成</a:t>
            </a:r>
            <a:r>
              <a:rPr lang="en-US" altLang="zh-CN" i="1" dirty="0" smtClean="0">
                <a:solidFill>
                  <a:srgbClr val="003366"/>
                </a:solidFill>
                <a:ea typeface="宋体" panose="02010600030101010101" pitchFamily="2" charset="-122"/>
                <a:cs typeface="Times New Roman" panose="02020603050405020304" pitchFamily="18" charset="0"/>
              </a:rPr>
              <a:t>HTML</a:t>
            </a:r>
          </a:p>
          <a:p>
            <a:pPr algn="ctr">
              <a:spcBef>
                <a:spcPct val="20000"/>
              </a:spcBef>
            </a:pPr>
            <a:r>
              <a:rPr lang="zh-CN" altLang="en-US" i="1" dirty="0" smtClean="0">
                <a:solidFill>
                  <a:srgbClr val="003366"/>
                </a:solidFill>
                <a:ea typeface="宋体" panose="02010600030101010101" pitchFamily="2" charset="-122"/>
                <a:cs typeface="Times New Roman" panose="02020603050405020304" pitchFamily="18" charset="0"/>
              </a:rPr>
              <a:t>或者</a:t>
            </a:r>
            <a:r>
              <a:rPr lang="en-US" altLang="zh-CN" i="1" dirty="0" smtClean="0">
                <a:solidFill>
                  <a:srgbClr val="003366"/>
                </a:solidFill>
                <a:ea typeface="宋体" panose="02010600030101010101" pitchFamily="2" charset="-122"/>
                <a:cs typeface="Times New Roman" panose="02020603050405020304" pitchFamily="18" charset="0"/>
              </a:rPr>
              <a:t>XML</a:t>
            </a:r>
            <a:endParaRPr lang="en-US" altLang="zh-CN" i="1" dirty="0">
              <a:solidFill>
                <a:srgbClr val="003366"/>
              </a:solidFill>
              <a:ea typeface="宋体" panose="02010600030101010101" pitchFamily="2" charset="-122"/>
              <a:cs typeface="Times New Roman" panose="02020603050405020304" pitchFamily="18" charset="0"/>
            </a:endParaRPr>
          </a:p>
        </p:txBody>
      </p:sp>
      <p:sp>
        <p:nvSpPr>
          <p:cNvPr id="54277" name="Rectangle 5"/>
          <p:cNvSpPr>
            <a:spLocks noChangeArrowheads="1"/>
          </p:cNvSpPr>
          <p:nvPr/>
        </p:nvSpPr>
        <p:spPr bwMode="auto">
          <a:xfrm>
            <a:off x="2027427" y="2686050"/>
            <a:ext cx="1569661"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rgbClr val="00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30000"/>
              </a:spcBef>
            </a:pPr>
            <a:r>
              <a:rPr lang="zh-CN" altLang="en-US" i="1" dirty="0" smtClean="0">
                <a:solidFill>
                  <a:srgbClr val="003366"/>
                </a:solidFill>
                <a:ea typeface="宋体" panose="02010600030101010101" pitchFamily="2" charset="-122"/>
                <a:cs typeface="Times New Roman" panose="02020603050405020304" pitchFamily="18" charset="0"/>
              </a:rPr>
              <a:t>文件类型侦测</a:t>
            </a:r>
            <a:endParaRPr lang="en-US" altLang="zh-CN" i="1" dirty="0">
              <a:solidFill>
                <a:srgbClr val="003366"/>
              </a:solidFill>
              <a:ea typeface="宋体" panose="02010600030101010101" pitchFamily="2" charset="-122"/>
              <a:cs typeface="Times New Roman" panose="02020603050405020304" pitchFamily="18" charset="0"/>
            </a:endParaRPr>
          </a:p>
        </p:txBody>
      </p:sp>
      <p:sp>
        <p:nvSpPr>
          <p:cNvPr id="54278" name="Rectangle 6"/>
          <p:cNvSpPr>
            <a:spLocks noChangeArrowheads="1"/>
          </p:cNvSpPr>
          <p:nvPr/>
        </p:nvSpPr>
        <p:spPr bwMode="auto">
          <a:xfrm>
            <a:off x="3624262" y="1016794"/>
            <a:ext cx="1671638"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rgbClr val="00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20000"/>
              </a:spcBef>
            </a:pPr>
            <a:r>
              <a:rPr lang="zh-CN" altLang="en-US" i="1" dirty="0" smtClean="0">
                <a:solidFill>
                  <a:srgbClr val="003366"/>
                </a:solidFill>
                <a:ea typeface="宋体" panose="02010600030101010101" pitchFamily="2" charset="-122"/>
                <a:cs typeface="Times New Roman" panose="02020603050405020304" pitchFamily="18" charset="0"/>
              </a:rPr>
              <a:t>快照生成</a:t>
            </a:r>
            <a:endParaRPr lang="en-US" altLang="zh-CN" i="1" dirty="0">
              <a:solidFill>
                <a:srgbClr val="003366"/>
              </a:solidFill>
              <a:ea typeface="宋体" panose="02010600030101010101" pitchFamily="2" charset="-122"/>
              <a:cs typeface="Times New Roman" panose="02020603050405020304" pitchFamily="18" charset="0"/>
            </a:endParaRPr>
          </a:p>
        </p:txBody>
      </p:sp>
      <p:sp>
        <p:nvSpPr>
          <p:cNvPr id="54279" name="Rectangle 7"/>
          <p:cNvSpPr>
            <a:spLocks noChangeArrowheads="1"/>
          </p:cNvSpPr>
          <p:nvPr/>
        </p:nvSpPr>
        <p:spPr bwMode="auto">
          <a:xfrm>
            <a:off x="3158744" y="4463654"/>
            <a:ext cx="2262159"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rgbClr val="00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30000"/>
              </a:spcBef>
            </a:pPr>
            <a:r>
              <a:rPr lang="zh-CN" altLang="en-US" i="1" dirty="0" smtClean="0">
                <a:solidFill>
                  <a:srgbClr val="003366"/>
                </a:solidFill>
                <a:ea typeface="宋体" panose="02010600030101010101" pitchFamily="2" charset="-122"/>
                <a:cs typeface="Times New Roman" panose="02020603050405020304" pitchFamily="18" charset="0"/>
              </a:rPr>
              <a:t>保存原文件外观特征</a:t>
            </a:r>
            <a:endParaRPr lang="en-US" altLang="zh-CN" i="1" dirty="0">
              <a:solidFill>
                <a:srgbClr val="003366"/>
              </a:solidFill>
              <a:ea typeface="宋体" panose="02010600030101010101" pitchFamily="2" charset="-122"/>
              <a:cs typeface="Times New Roman" panose="02020603050405020304" pitchFamily="18" charset="0"/>
            </a:endParaRPr>
          </a:p>
        </p:txBody>
      </p:sp>
      <p:sp>
        <p:nvSpPr>
          <p:cNvPr id="3" name="Title 2"/>
          <p:cNvSpPr>
            <a:spLocks noGrp="1"/>
          </p:cNvSpPr>
          <p:nvPr>
            <p:ph type="title"/>
          </p:nvPr>
        </p:nvSpPr>
        <p:spPr/>
        <p:txBody>
          <a:bodyPr/>
          <a:lstStyle/>
          <a:p>
            <a:r>
              <a:rPr lang="en-US" altLang="zh-CN" dirty="0" err="1"/>
              <a:t>Keyview</a:t>
            </a:r>
            <a:r>
              <a:rPr lang="en-US" altLang="zh-CN" dirty="0"/>
              <a:t> Export</a:t>
            </a:r>
            <a:endParaRPr lang="zh-CN" altLang="en-US" dirty="0"/>
          </a:p>
        </p:txBody>
      </p:sp>
    </p:spTree>
    <p:extLst>
      <p:ext uri="{BB962C8B-B14F-4D97-AF65-F5344CB8AC3E}">
        <p14:creationId xmlns:p14="http://schemas.microsoft.com/office/powerpoint/2010/main" val="2514439080"/>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4967" y="648366"/>
            <a:ext cx="4512327" cy="4071313"/>
          </a:xfrm>
          <a:prstGeom prst="rect">
            <a:avLst/>
          </a:prstGeom>
        </p:spPr>
      </p:pic>
      <p:sp>
        <p:nvSpPr>
          <p:cNvPr id="4" name="Title 3"/>
          <p:cNvSpPr>
            <a:spLocks noGrp="1"/>
          </p:cNvSpPr>
          <p:nvPr>
            <p:ph type="title"/>
          </p:nvPr>
        </p:nvSpPr>
        <p:spPr/>
        <p:txBody>
          <a:bodyPr/>
          <a:lstStyle/>
          <a:p>
            <a:r>
              <a:rPr lang="en-US" altLang="zh-CN" dirty="0" smtClean="0"/>
              <a:t>Export</a:t>
            </a:r>
            <a:r>
              <a:rPr lang="zh-CN" altLang="en-US" dirty="0" smtClean="0"/>
              <a:t>生成的快照</a:t>
            </a:r>
            <a:endParaRPr lang="zh-CN" altLang="en-US" dirty="0"/>
          </a:p>
        </p:txBody>
      </p:sp>
    </p:spTree>
    <p:extLst>
      <p:ext uri="{BB962C8B-B14F-4D97-AF65-F5344CB8AC3E}">
        <p14:creationId xmlns:p14="http://schemas.microsoft.com/office/powerpoint/2010/main" val="339118387"/>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HPE_Standard_Arial_16x9_v2">
  <a:themeElements>
    <a:clrScheme name="HPE">
      <a:dk1>
        <a:sysClr val="windowText" lastClr="000000"/>
      </a:dk1>
      <a:lt1>
        <a:sysClr val="window" lastClr="FFFFFF"/>
      </a:lt1>
      <a:dk2>
        <a:srgbClr val="425563"/>
      </a:dk2>
      <a:lt2>
        <a:srgbClr val="C6C9CA"/>
      </a:lt2>
      <a:accent1>
        <a:srgbClr val="425563"/>
      </a:accent1>
      <a:accent2>
        <a:srgbClr val="2AD2C9"/>
      </a:accent2>
      <a:accent3>
        <a:srgbClr val="FF8D6D"/>
      </a:accent3>
      <a:accent4>
        <a:srgbClr val="5B4767"/>
      </a:accent4>
      <a:accent5>
        <a:srgbClr val="617D78"/>
      </a:accent5>
      <a:accent6>
        <a:srgbClr val="C6C9CA"/>
      </a:accent6>
      <a:hlink>
        <a:srgbClr val="617D78"/>
      </a:hlink>
      <a:folHlink>
        <a:srgbClr val="8787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0|179|136">
      <a:srgbClr val="00B388"/>
    </a:custClr>
    <a:custClr name="135|123|117">
      <a:srgbClr val="877B75"/>
    </a:custClr>
    <a:custClr name="135|135|135">
      <a:srgbClr val="878787"/>
    </a:custClr>
  </a:custClrLst>
  <a:extLst>
    <a:ext uri="{05A4C25C-085E-4340-85A3-A5531E510DB2}">
      <thm15:themeFamily xmlns:thm15="http://schemas.microsoft.com/office/thememl/2012/main" name="HPE_Standard_Arial_16x9.potx" id="{21F84462-1C9F-438F-A772-0EBAD7B3BCD8}" vid="{077F0EBE-C80C-4B61-8BF1-0309CF31637A}"/>
    </a:ext>
  </a:extLst>
</a:theme>
</file>

<file path=ppt/theme/theme2.xml><?xml version="1.0" encoding="utf-8"?>
<a:theme xmlns:a="http://schemas.openxmlformats.org/drawingml/2006/main" name="Office Theme">
  <a:themeElements>
    <a:clrScheme name="HP Theme colors">
      <a:dk1>
        <a:sysClr val="windowText" lastClr="000000"/>
      </a:dk1>
      <a:lt1>
        <a:sysClr val="window" lastClr="FFFFFF"/>
      </a:lt1>
      <a:dk2>
        <a:srgbClr val="000000"/>
      </a:dk2>
      <a:lt2>
        <a:srgbClr val="EEECE1"/>
      </a:lt2>
      <a:accent1>
        <a:srgbClr val="0096D6"/>
      </a:accent1>
      <a:accent2>
        <a:srgbClr val="F05332"/>
      </a:accent2>
      <a:accent3>
        <a:srgbClr val="B7CA34"/>
      </a:accent3>
      <a:accent4>
        <a:srgbClr val="87898B"/>
      </a:accent4>
      <a:accent5>
        <a:srgbClr val="B9B8BB"/>
      </a:accent5>
      <a:accent6>
        <a:srgbClr val="E5E8E8"/>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AE00FCE102F9F428D40B8343B8BAEBF" ma:contentTypeVersion="0" ma:contentTypeDescription="Create a new document." ma:contentTypeScope="" ma:versionID="ac2e9d0fa6197ad607a704a5b5ff7df2">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4F15755-40EC-4435-8888-0776E70373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F4FFED6-D4B1-4CC2-9C92-2C3C79E280C6}">
  <ds:schemaRefs>
    <ds:schemaRef ds:uri="http://schemas.microsoft.com/sharepoint/v3/contenttype/forms"/>
  </ds:schemaRefs>
</ds:datastoreItem>
</file>

<file path=customXml/itemProps3.xml><?xml version="1.0" encoding="utf-8"?>
<ds:datastoreItem xmlns:ds="http://schemas.openxmlformats.org/officeDocument/2006/customXml" ds:itemID="{E6DD1DD5-1E11-4184-8709-2A0943611A6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HP_PPT_Standard_template_16x9_Jan2013</Template>
  <TotalTime>13439</TotalTime>
  <Words>916</Words>
  <Application>Microsoft Office PowerPoint</Application>
  <PresentationFormat>On-screen Show (16:9)</PresentationFormat>
  <Paragraphs>122</Paragraphs>
  <Slides>16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Futura Bk</vt:lpstr>
      <vt:lpstr>黑体</vt:lpstr>
      <vt:lpstr>宋体</vt:lpstr>
      <vt:lpstr>Arial</vt:lpstr>
      <vt:lpstr>HP Simplified</vt:lpstr>
      <vt:lpstr>Times New Roman</vt:lpstr>
      <vt:lpstr>HPE_Standard_Arial_16x9_v2</vt:lpstr>
      <vt:lpstr>Keyview</vt:lpstr>
      <vt:lpstr>大数据分析平台架构</vt:lpstr>
      <vt:lpstr>PowerPoint Presentation</vt:lpstr>
      <vt:lpstr>PowerPoint Presentation</vt:lpstr>
      <vt:lpstr>Filter范例</vt:lpstr>
      <vt:lpstr>PowerPoint Presentation</vt:lpstr>
      <vt:lpstr>Filter范例</vt:lpstr>
      <vt:lpstr>Keyview Export</vt:lpstr>
      <vt:lpstr>Export生成的快照</vt:lpstr>
      <vt:lpstr>应用</vt:lpstr>
      <vt:lpstr>天融信</vt:lpstr>
      <vt:lpstr>网神SecWorld</vt:lpstr>
      <vt:lpstr>阿里巴巴集团云盾(云壳)案例</vt:lpstr>
      <vt:lpstr>Keyview OEM</vt:lpstr>
      <vt:lpstr>Keyview产品特点</vt:lpstr>
      <vt:lpstr>谢谢！</vt:lpstr>
    </vt:vector>
  </TitlesOfParts>
  <Company>HP</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dc:title>
  <dc:creator>steve.sarsfield@hp.com</dc:creator>
  <cp:lastModifiedBy>Jason Li</cp:lastModifiedBy>
  <cp:revision>571</cp:revision>
  <cp:lastPrinted>2012-04-13T15:38:33Z</cp:lastPrinted>
  <dcterms:created xsi:type="dcterms:W3CDTF">2013-10-02T15:16:43Z</dcterms:created>
  <dcterms:modified xsi:type="dcterms:W3CDTF">2016-03-09T01:24:39Z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0x0101000AE00FCE102F9F428D40B8343B8BAEBF</vt:lpwstr>
  </property>
</Properties>
</file>